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123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11.1.2017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kurzy@cteg.cz" TargetMode="External"/><Relationship Id="rId2" Type="http://schemas.openxmlformats.org/officeDocument/2006/relationships/hyperlink" Target="http://www.caa.cz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b="1" dirty="0" smtClean="0"/>
              <a:t>Systém </a:t>
            </a:r>
            <a:r>
              <a:rPr lang="cs-CZ" b="1" dirty="0" smtClean="0"/>
              <a:t>Technického deníku letadla (TLB</a:t>
            </a:r>
            <a:r>
              <a:rPr lang="cs-CZ" dirty="0" smtClean="0"/>
              <a:t>)</a:t>
            </a:r>
            <a:endParaRPr lang="cs-CZ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buFontTx/>
              <a:buChar char="-"/>
              <a:defRPr/>
            </a:pPr>
            <a:r>
              <a:rPr lang="cs-CZ" dirty="0" smtClean="0"/>
              <a:t>Nařízení komise (ES) č. 1321/2014 bod M.A.306</a:t>
            </a:r>
          </a:p>
          <a:p>
            <a:pPr eaLnBrk="1" hangingPunct="1">
              <a:buFontTx/>
              <a:buChar char="-"/>
              <a:defRPr/>
            </a:pPr>
            <a:r>
              <a:rPr lang="cs-CZ" dirty="0" smtClean="0"/>
              <a:t>Poslední změna </a:t>
            </a:r>
            <a:r>
              <a:rPr lang="cs-CZ" dirty="0"/>
              <a:t>Nařízení Komise (EU) </a:t>
            </a:r>
            <a:r>
              <a:rPr lang="cs-CZ" dirty="0" smtClean="0"/>
              <a:t>2015/1536 ze dne 16.9.2015 – postupně nabývá platnosti, změna v zavádění TLB platí od 25.8.2016 </a:t>
            </a:r>
            <a:r>
              <a:rPr lang="cs-CZ" u="sng" dirty="0" smtClean="0"/>
              <a:t>(ATO)</a:t>
            </a:r>
            <a:r>
              <a:rPr lang="cs-CZ" dirty="0" smtClean="0"/>
              <a:t>, poslední část začne platit 21.4.2017, </a:t>
            </a:r>
            <a:r>
              <a:rPr lang="cs-CZ" dirty="0"/>
              <a:t>kdy  začne platit část SPO Nařízení Komise (EU) č. 965/2012, bude používání systému technického deníku letadla požadováno </a:t>
            </a:r>
            <a:r>
              <a:rPr lang="cs-CZ" u="sng" dirty="0"/>
              <a:t>i pro provozovatele zvláštního obchodního </a:t>
            </a:r>
            <a:r>
              <a:rPr lang="cs-CZ" u="sng" dirty="0" smtClean="0"/>
              <a:t>provozu (letecké práce)</a:t>
            </a:r>
            <a:endParaRPr lang="cs-CZ" u="sng" dirty="0"/>
          </a:p>
          <a:p>
            <a:pPr eaLnBrk="1" hangingPunct="1">
              <a:buFontTx/>
              <a:buChar char="-"/>
              <a:defRPr/>
            </a:pPr>
            <a:endParaRPr lang="cs-CZ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39272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Systém TLB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cs-CZ" sz="2800" dirty="0" smtClean="0"/>
              <a:t>Možné způsoby řešení systému technického deníku včetně pokynů pro vytvoření instrukce jsou popsány v poradním oběžníku </a:t>
            </a:r>
            <a:r>
              <a:rPr lang="cs-CZ" sz="2800" b="1" u="sng" dirty="0" smtClean="0"/>
              <a:t>ÚCL č. </a:t>
            </a:r>
            <a:r>
              <a:rPr lang="cs-CZ" sz="2800" b="1" u="sng" dirty="0" smtClean="0"/>
              <a:t>PO/ST-PartM-M.A.306</a:t>
            </a:r>
            <a:r>
              <a:rPr lang="cs-CZ" sz="2800" dirty="0" smtClean="0"/>
              <a:t>, který je uveřejněn na internetových stránkách ÚCL (</a:t>
            </a:r>
            <a:r>
              <a:rPr lang="cs-CZ" sz="2800" dirty="0" smtClean="0">
                <a:hlinkClick r:id="rId2"/>
              </a:rPr>
              <a:t>www.caa.cz</a:t>
            </a:r>
            <a:r>
              <a:rPr lang="cs-CZ" sz="2800" dirty="0" smtClean="0"/>
              <a:t>)</a:t>
            </a:r>
          </a:p>
          <a:p>
            <a:pPr>
              <a:defRPr/>
            </a:pPr>
            <a:endParaRPr lang="cs-CZ" sz="2800" dirty="0"/>
          </a:p>
          <a:p>
            <a:pPr>
              <a:defRPr/>
            </a:pPr>
            <a:r>
              <a:rPr lang="cs-CZ" sz="2800" dirty="0" smtClean="0"/>
              <a:t>Firma CTEG nabízí kurs  v rozsahu 4 vyučovací hodiny</a:t>
            </a:r>
          </a:p>
          <a:p>
            <a:pPr>
              <a:defRPr/>
            </a:pPr>
            <a:r>
              <a:rPr lang="pl-PL" sz="2800" dirty="0" smtClean="0"/>
              <a:t>Případné dotazy na </a:t>
            </a:r>
            <a:r>
              <a:rPr lang="pl-PL" sz="2800"/>
              <a:t>kurzy </a:t>
            </a:r>
            <a:r>
              <a:rPr lang="pl-PL" sz="2800" smtClean="0"/>
              <a:t>je možné zaslat na </a:t>
            </a:r>
            <a:r>
              <a:rPr lang="pl-PL" sz="2800" dirty="0"/>
              <a:t>adresu </a:t>
            </a:r>
            <a:r>
              <a:rPr lang="pl-PL" sz="2800" dirty="0">
                <a:hlinkClick r:id="rId3"/>
              </a:rPr>
              <a:t>kurzy@cteg.cz</a:t>
            </a:r>
            <a:r>
              <a:rPr lang="pl-PL" sz="2800" dirty="0"/>
              <a:t>.</a:t>
            </a:r>
            <a:endParaRPr lang="cs-CZ" sz="2800" dirty="0" smtClean="0"/>
          </a:p>
          <a:p>
            <a:pPr eaLnBrk="1" hangingPunct="1">
              <a:buFontTx/>
              <a:buChar char="-"/>
              <a:defRPr/>
            </a:pPr>
            <a:endParaRPr lang="cs-CZ" sz="2800" dirty="0" smtClean="0"/>
          </a:p>
          <a:p>
            <a:pPr eaLnBrk="1" hangingPunct="1">
              <a:buFontTx/>
              <a:buChar char="-"/>
              <a:defRPr/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25300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</Words>
  <Application>Microsoft Office PowerPoint</Application>
  <PresentationFormat>Předvádění na obrazovce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Motiv sady Office</vt:lpstr>
      <vt:lpstr>Systém Technického deníku letadla (TLB)</vt:lpstr>
      <vt:lpstr>Systém TLB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Systém Technického deníku letadla (TLB)</dc:title>
  <dc:creator>Zárybnický Vít</dc:creator>
  <cp:lastModifiedBy>Zárybnický Vít</cp:lastModifiedBy>
  <cp:revision>1</cp:revision>
  <dcterms:created xsi:type="dcterms:W3CDTF">2017-01-11T13:51:09Z</dcterms:created>
  <dcterms:modified xsi:type="dcterms:W3CDTF">2017-01-11T14:00:33Z</dcterms:modified>
</cp:coreProperties>
</file>