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68" r:id="rId4"/>
    <p:sldId id="263" r:id="rId5"/>
    <p:sldId id="266" r:id="rId6"/>
    <p:sldId id="265" r:id="rId7"/>
    <p:sldId id="269" r:id="rId8"/>
    <p:sldId id="271" r:id="rId9"/>
    <p:sldId id="270" r:id="rId10"/>
    <p:sldId id="272" r:id="rId11"/>
    <p:sldId id="276" r:id="rId12"/>
    <p:sldId id="275" r:id="rId13"/>
    <p:sldId id="277" r:id="rId14"/>
    <p:sldId id="279" r:id="rId15"/>
    <p:sldId id="280" r:id="rId16"/>
    <p:sldId id="281" r:id="rId17"/>
    <p:sldId id="278" r:id="rId18"/>
    <p:sldId id="282" r:id="rId19"/>
    <p:sldId id="259" r:id="rId2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A2"/>
    <a:srgbClr val="00F800"/>
    <a:srgbClr val="FFB148"/>
    <a:srgbClr val="00205A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99827D-F743-2B43-BF7B-357DF38DB10F}" v="1733" dt="2021-01-15T07:57:13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0" autoAdjust="0"/>
    <p:restoredTop sz="94624"/>
  </p:normalViewPr>
  <p:slideViewPr>
    <p:cSldViewPr snapToGrid="0">
      <p:cViewPr varScale="1">
        <p:scale>
          <a:sx n="123" d="100"/>
          <a:sy n="123" d="100"/>
        </p:scale>
        <p:origin x="87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 Hrabica" userId="4c10e16b2b261d18" providerId="LiveId" clId="{E399827D-F743-2B43-BF7B-357DF38DB10F}"/>
    <pc:docChg chg="undo custSel addSld delSld modSld sldOrd">
      <pc:chgData name="Petr Hrabica" userId="4c10e16b2b261d18" providerId="LiveId" clId="{E399827D-F743-2B43-BF7B-357DF38DB10F}" dt="2021-01-15T07:57:13.714" v="4271" actId="20577"/>
      <pc:docMkLst>
        <pc:docMk/>
      </pc:docMkLst>
      <pc:sldChg chg="addSp modSp mod modAnim">
        <pc:chgData name="Petr Hrabica" userId="4c10e16b2b261d18" providerId="LiveId" clId="{E399827D-F743-2B43-BF7B-357DF38DB10F}" dt="2021-01-14T21:18:45.200" v="3407"/>
        <pc:sldMkLst>
          <pc:docMk/>
          <pc:sldMk cId="0" sldId="263"/>
        </pc:sldMkLst>
        <pc:spChg chg="mod">
          <ac:chgData name="Petr Hrabica" userId="4c10e16b2b261d18" providerId="LiveId" clId="{E399827D-F743-2B43-BF7B-357DF38DB10F}" dt="2021-01-14T13:43:53.612" v="288" actId="1076"/>
          <ac:spMkLst>
            <pc:docMk/>
            <pc:sldMk cId="0" sldId="263"/>
            <ac:spMk id="2" creationId="{00000000-0000-0000-0000-000000000000}"/>
          </ac:spMkLst>
        </pc:spChg>
        <pc:spChg chg="mod">
          <ac:chgData name="Petr Hrabica" userId="4c10e16b2b261d18" providerId="LiveId" clId="{E399827D-F743-2B43-BF7B-357DF38DB10F}" dt="2021-01-14T20:14:09.317" v="2876" actId="14100"/>
          <ac:spMkLst>
            <pc:docMk/>
            <pc:sldMk cId="0" sldId="263"/>
            <ac:spMk id="3" creationId="{00000000-0000-0000-0000-000000000000}"/>
          </ac:spMkLst>
        </pc:spChg>
        <pc:spChg chg="add mod">
          <ac:chgData name="Petr Hrabica" userId="4c10e16b2b261d18" providerId="LiveId" clId="{E399827D-F743-2B43-BF7B-357DF38DB10F}" dt="2021-01-14T16:00:46.297" v="759" actId="12788"/>
          <ac:spMkLst>
            <pc:docMk/>
            <pc:sldMk cId="0" sldId="263"/>
            <ac:spMk id="4" creationId="{6CD4A0E4-16E7-3143-8495-788F9028F14D}"/>
          </ac:spMkLst>
        </pc:spChg>
      </pc:sldChg>
      <pc:sldChg chg="modSp add del mod ord">
        <pc:chgData name="Petr Hrabica" userId="4c10e16b2b261d18" providerId="LiveId" clId="{E399827D-F743-2B43-BF7B-357DF38DB10F}" dt="2021-01-14T16:28:58.871" v="829" actId="2696"/>
        <pc:sldMkLst>
          <pc:docMk/>
          <pc:sldMk cId="1808161531" sldId="264"/>
        </pc:sldMkLst>
        <pc:spChg chg="mod">
          <ac:chgData name="Petr Hrabica" userId="4c10e16b2b261d18" providerId="LiveId" clId="{E399827D-F743-2B43-BF7B-357DF38DB10F}" dt="2021-01-14T13:44:12.462" v="291" actId="1076"/>
          <ac:spMkLst>
            <pc:docMk/>
            <pc:sldMk cId="1808161531" sldId="264"/>
            <ac:spMk id="2" creationId="{00000000-0000-0000-0000-000000000000}"/>
          </ac:spMkLst>
        </pc:spChg>
        <pc:spChg chg="mod">
          <ac:chgData name="Petr Hrabica" userId="4c10e16b2b261d18" providerId="LiveId" clId="{E399827D-F743-2B43-BF7B-357DF38DB10F}" dt="2021-01-14T12:33:52.313" v="122" actId="20577"/>
          <ac:spMkLst>
            <pc:docMk/>
            <pc:sldMk cId="1808161531" sldId="264"/>
            <ac:spMk id="3" creationId="{00000000-0000-0000-0000-000000000000}"/>
          </ac:spMkLst>
        </pc:spChg>
      </pc:sldChg>
      <pc:sldChg chg="addSp delSp modSp new mod modAnim modNotesTx">
        <pc:chgData name="Petr Hrabica" userId="4c10e16b2b261d18" providerId="LiveId" clId="{E399827D-F743-2B43-BF7B-357DF38DB10F}" dt="2021-01-14T21:19:31.351" v="3409"/>
        <pc:sldMkLst>
          <pc:docMk/>
          <pc:sldMk cId="901779006" sldId="265"/>
        </pc:sldMkLst>
        <pc:spChg chg="mod">
          <ac:chgData name="Petr Hrabica" userId="4c10e16b2b261d18" providerId="LiveId" clId="{E399827D-F743-2B43-BF7B-357DF38DB10F}" dt="2021-01-14T13:44:22.867" v="292" actId="1076"/>
          <ac:spMkLst>
            <pc:docMk/>
            <pc:sldMk cId="901779006" sldId="265"/>
            <ac:spMk id="2" creationId="{58F1792D-E99C-5D48-8C2F-D757DF0F63A4}"/>
          </ac:spMkLst>
        </pc:spChg>
        <pc:spChg chg="del">
          <ac:chgData name="Petr Hrabica" userId="4c10e16b2b261d18" providerId="LiveId" clId="{E399827D-F743-2B43-BF7B-357DF38DB10F}" dt="2021-01-14T12:35:38.552" v="127" actId="478"/>
          <ac:spMkLst>
            <pc:docMk/>
            <pc:sldMk cId="901779006" sldId="265"/>
            <ac:spMk id="3" creationId="{6677C8EE-626C-7C43-B916-FF9BD2120D99}"/>
          </ac:spMkLst>
        </pc:spChg>
        <pc:spChg chg="add mod">
          <ac:chgData name="Petr Hrabica" userId="4c10e16b2b261d18" providerId="LiveId" clId="{E399827D-F743-2B43-BF7B-357DF38DB10F}" dt="2021-01-14T16:37:05.048" v="987" actId="14100"/>
          <ac:spMkLst>
            <pc:docMk/>
            <pc:sldMk cId="901779006" sldId="265"/>
            <ac:spMk id="8" creationId="{A4C12F04-49D4-0E4A-B8E0-E33E41B5F541}"/>
          </ac:spMkLst>
        </pc:spChg>
        <pc:picChg chg="add mod">
          <ac:chgData name="Petr Hrabica" userId="4c10e16b2b261d18" providerId="LiveId" clId="{E399827D-F743-2B43-BF7B-357DF38DB10F}" dt="2021-01-14T16:29:17.955" v="832" actId="1076"/>
          <ac:picMkLst>
            <pc:docMk/>
            <pc:sldMk cId="901779006" sldId="265"/>
            <ac:picMk id="4" creationId="{33793B05-FC2D-E748-A581-CB618ECD5F6C}"/>
          </ac:picMkLst>
        </pc:picChg>
        <pc:picChg chg="add del mod modCrop">
          <ac:chgData name="Petr Hrabica" userId="4c10e16b2b261d18" providerId="LiveId" clId="{E399827D-F743-2B43-BF7B-357DF38DB10F}" dt="2021-01-14T12:37:24.800" v="137" actId="478"/>
          <ac:picMkLst>
            <pc:docMk/>
            <pc:sldMk cId="901779006" sldId="265"/>
            <ac:picMk id="5" creationId="{2CBBA99C-D947-9F4F-AB94-BEBE14A21E90}"/>
          </ac:picMkLst>
        </pc:picChg>
        <pc:picChg chg="add del mod">
          <ac:chgData name="Petr Hrabica" userId="4c10e16b2b261d18" providerId="LiveId" clId="{E399827D-F743-2B43-BF7B-357DF38DB10F}" dt="2021-01-14T12:39:30.649" v="140" actId="478"/>
          <ac:picMkLst>
            <pc:docMk/>
            <pc:sldMk cId="901779006" sldId="265"/>
            <ac:picMk id="7" creationId="{CA9792CB-C9AC-3C44-9BD4-C80BF995CBF5}"/>
          </ac:picMkLst>
        </pc:picChg>
        <pc:picChg chg="add del mod">
          <ac:chgData name="Petr Hrabica" userId="4c10e16b2b261d18" providerId="LiveId" clId="{E399827D-F743-2B43-BF7B-357DF38DB10F}" dt="2021-01-14T12:39:30.649" v="140" actId="478"/>
          <ac:picMkLst>
            <pc:docMk/>
            <pc:sldMk cId="901779006" sldId="265"/>
            <ac:picMk id="9" creationId="{587D3EB5-F190-5140-A527-A1DA11534531}"/>
          </ac:picMkLst>
        </pc:picChg>
        <pc:picChg chg="add mod">
          <ac:chgData name="Petr Hrabica" userId="4c10e16b2b261d18" providerId="LiveId" clId="{E399827D-F743-2B43-BF7B-357DF38DB10F}" dt="2021-01-14T13:44:23.976" v="293" actId="1076"/>
          <ac:picMkLst>
            <pc:docMk/>
            <pc:sldMk cId="901779006" sldId="265"/>
            <ac:picMk id="11" creationId="{AF836FB1-2889-744E-A9BC-A74925D3C649}"/>
          </ac:picMkLst>
        </pc:picChg>
        <pc:picChg chg="add mod">
          <ac:chgData name="Petr Hrabica" userId="4c10e16b2b261d18" providerId="LiveId" clId="{E399827D-F743-2B43-BF7B-357DF38DB10F}" dt="2021-01-14T12:43:53.570" v="248" actId="14100"/>
          <ac:picMkLst>
            <pc:docMk/>
            <pc:sldMk cId="901779006" sldId="265"/>
            <ac:picMk id="13" creationId="{452F0044-834C-0F45-9408-30FF034053BE}"/>
          </ac:picMkLst>
        </pc:picChg>
        <pc:picChg chg="add mod modCrop">
          <ac:chgData name="Petr Hrabica" userId="4c10e16b2b261d18" providerId="LiveId" clId="{E399827D-F743-2B43-BF7B-357DF38DB10F}" dt="2021-01-14T16:29:23.271" v="833" actId="1076"/>
          <ac:picMkLst>
            <pc:docMk/>
            <pc:sldMk cId="901779006" sldId="265"/>
            <ac:picMk id="15" creationId="{00A84375-ECB1-034B-9CBE-28AD1E2945AB}"/>
          </ac:picMkLst>
        </pc:picChg>
        <pc:picChg chg="add mod">
          <ac:chgData name="Petr Hrabica" userId="4c10e16b2b261d18" providerId="LiveId" clId="{E399827D-F743-2B43-BF7B-357DF38DB10F}" dt="2021-01-14T20:58:35.206" v="3260" actId="1076"/>
          <ac:picMkLst>
            <pc:docMk/>
            <pc:sldMk cId="901779006" sldId="265"/>
            <ac:picMk id="17" creationId="{6CFB569F-8E66-5C4F-B60A-3944CE48BBE0}"/>
          </ac:picMkLst>
        </pc:picChg>
        <pc:cxnChg chg="add mod">
          <ac:chgData name="Petr Hrabica" userId="4c10e16b2b261d18" providerId="LiveId" clId="{E399827D-F743-2B43-BF7B-357DF38DB10F}" dt="2021-01-14T20:58:43.212" v="3262" actId="14100"/>
          <ac:cxnSpMkLst>
            <pc:docMk/>
            <pc:sldMk cId="901779006" sldId="265"/>
            <ac:cxnSpMk id="6" creationId="{F680AC8B-F386-1343-8E54-481E452D9B93}"/>
          </ac:cxnSpMkLst>
        </pc:cxnChg>
      </pc:sldChg>
      <pc:sldChg chg="addSp delSp modSp new mod ord modAnim modNotesTx">
        <pc:chgData name="Petr Hrabica" userId="4c10e16b2b261d18" providerId="LiveId" clId="{E399827D-F743-2B43-BF7B-357DF38DB10F}" dt="2021-01-14T21:18:31.822" v="3406"/>
        <pc:sldMkLst>
          <pc:docMk/>
          <pc:sldMk cId="951059306" sldId="266"/>
        </pc:sldMkLst>
        <pc:spChg chg="mod">
          <ac:chgData name="Petr Hrabica" userId="4c10e16b2b261d18" providerId="LiveId" clId="{E399827D-F743-2B43-BF7B-357DF38DB10F}" dt="2021-01-14T16:01:34.412" v="765" actId="20577"/>
          <ac:spMkLst>
            <pc:docMk/>
            <pc:sldMk cId="951059306" sldId="266"/>
            <ac:spMk id="2" creationId="{336BF89A-06C1-394D-B607-2DE96E12FF03}"/>
          </ac:spMkLst>
        </pc:spChg>
        <pc:spChg chg="del">
          <ac:chgData name="Petr Hrabica" userId="4c10e16b2b261d18" providerId="LiveId" clId="{E399827D-F743-2B43-BF7B-357DF38DB10F}" dt="2021-01-14T12:55:41.737" v="283" actId="478"/>
          <ac:spMkLst>
            <pc:docMk/>
            <pc:sldMk cId="951059306" sldId="266"/>
            <ac:spMk id="3" creationId="{C79A62E9-91F2-2E46-A7CB-82F38F259F54}"/>
          </ac:spMkLst>
        </pc:spChg>
        <pc:picChg chg="add del mod">
          <ac:chgData name="Petr Hrabica" userId="4c10e16b2b261d18" providerId="LiveId" clId="{E399827D-F743-2B43-BF7B-357DF38DB10F}" dt="2021-01-14T13:50:32.101" v="578" actId="478"/>
          <ac:picMkLst>
            <pc:docMk/>
            <pc:sldMk cId="951059306" sldId="266"/>
            <ac:picMk id="4" creationId="{9FC4A4F5-84F2-8745-9B5C-E84BE94A0E33}"/>
          </ac:picMkLst>
        </pc:picChg>
        <pc:picChg chg="add mod">
          <ac:chgData name="Petr Hrabica" userId="4c10e16b2b261d18" providerId="LiveId" clId="{E399827D-F743-2B43-BF7B-357DF38DB10F}" dt="2021-01-14T20:35:10.742" v="3069" actId="167"/>
          <ac:picMkLst>
            <pc:docMk/>
            <pc:sldMk cId="951059306" sldId="266"/>
            <ac:picMk id="5" creationId="{9C1A65D6-EF4D-1141-8BDD-EE1BC23DC213}"/>
          </ac:picMkLst>
        </pc:picChg>
        <pc:picChg chg="add mod">
          <ac:chgData name="Petr Hrabica" userId="4c10e16b2b261d18" providerId="LiveId" clId="{E399827D-F743-2B43-BF7B-357DF38DB10F}" dt="2021-01-14T20:46:39.271" v="3158" actId="1076"/>
          <ac:picMkLst>
            <pc:docMk/>
            <pc:sldMk cId="951059306" sldId="266"/>
            <ac:picMk id="7" creationId="{C2A6C314-FF11-404C-B2E6-228A92A3C6EC}"/>
          </ac:picMkLst>
        </pc:picChg>
        <pc:picChg chg="add del mod">
          <ac:chgData name="Petr Hrabica" userId="4c10e16b2b261d18" providerId="LiveId" clId="{E399827D-F743-2B43-BF7B-357DF38DB10F}" dt="2021-01-14T20:34:47.965" v="3068" actId="478"/>
          <ac:picMkLst>
            <pc:docMk/>
            <pc:sldMk cId="951059306" sldId="266"/>
            <ac:picMk id="9" creationId="{1632EFB6-D373-D240-98B6-4E29A080C91B}"/>
          </ac:picMkLst>
        </pc:picChg>
        <pc:picChg chg="add mod">
          <ac:chgData name="Petr Hrabica" userId="4c10e16b2b261d18" providerId="LiveId" clId="{E399827D-F743-2B43-BF7B-357DF38DB10F}" dt="2021-01-14T20:43:15.523" v="3134" actId="1076"/>
          <ac:picMkLst>
            <pc:docMk/>
            <pc:sldMk cId="951059306" sldId="266"/>
            <ac:picMk id="11" creationId="{6BD89358-8221-1E45-82FC-F3DD7F5EB0EE}"/>
          </ac:picMkLst>
        </pc:picChg>
        <pc:picChg chg="add mod">
          <ac:chgData name="Petr Hrabica" userId="4c10e16b2b261d18" providerId="LiveId" clId="{E399827D-F743-2B43-BF7B-357DF38DB10F}" dt="2021-01-14T20:53:36.175" v="3225" actId="14100"/>
          <ac:picMkLst>
            <pc:docMk/>
            <pc:sldMk cId="951059306" sldId="266"/>
            <ac:picMk id="13" creationId="{CF833BBB-1822-574B-93D0-35FF0411BCAA}"/>
          </ac:picMkLst>
        </pc:picChg>
        <pc:picChg chg="add mod">
          <ac:chgData name="Petr Hrabica" userId="4c10e16b2b261d18" providerId="LiveId" clId="{E399827D-F743-2B43-BF7B-357DF38DB10F}" dt="2021-01-14T20:49:50.232" v="3178" actId="1076"/>
          <ac:picMkLst>
            <pc:docMk/>
            <pc:sldMk cId="951059306" sldId="266"/>
            <ac:picMk id="15" creationId="{72C4B3C6-5BD8-DF40-9C0D-DE18E4B99A86}"/>
          </ac:picMkLst>
        </pc:picChg>
        <pc:picChg chg="add mod">
          <ac:chgData name="Petr Hrabica" userId="4c10e16b2b261d18" providerId="LiveId" clId="{E399827D-F743-2B43-BF7B-357DF38DB10F}" dt="2021-01-14T20:50:18.889" v="3191" actId="1076"/>
          <ac:picMkLst>
            <pc:docMk/>
            <pc:sldMk cId="951059306" sldId="266"/>
            <ac:picMk id="17" creationId="{57825F28-56EF-D246-A8F4-8AD6137F60E3}"/>
          </ac:picMkLst>
        </pc:picChg>
        <pc:picChg chg="add mod">
          <ac:chgData name="Petr Hrabica" userId="4c10e16b2b261d18" providerId="LiveId" clId="{E399827D-F743-2B43-BF7B-357DF38DB10F}" dt="2021-01-14T20:52:26.568" v="3206" actId="1076"/>
          <ac:picMkLst>
            <pc:docMk/>
            <pc:sldMk cId="951059306" sldId="266"/>
            <ac:picMk id="19" creationId="{8A6101A6-367B-CB42-BDDF-873E97965B99}"/>
          </ac:picMkLst>
        </pc:picChg>
        <pc:picChg chg="add mod">
          <ac:chgData name="Petr Hrabica" userId="4c10e16b2b261d18" providerId="LiveId" clId="{E399827D-F743-2B43-BF7B-357DF38DB10F}" dt="2021-01-14T20:39:42.004" v="3115" actId="14100"/>
          <ac:picMkLst>
            <pc:docMk/>
            <pc:sldMk cId="951059306" sldId="266"/>
            <ac:picMk id="21" creationId="{1F53D394-0730-F84B-9990-CEEF96FC7D3A}"/>
          </ac:picMkLst>
        </pc:picChg>
        <pc:picChg chg="add mod">
          <ac:chgData name="Petr Hrabica" userId="4c10e16b2b261d18" providerId="LiveId" clId="{E399827D-F743-2B43-BF7B-357DF38DB10F}" dt="2021-01-14T20:39:45.491" v="3117" actId="14100"/>
          <ac:picMkLst>
            <pc:docMk/>
            <pc:sldMk cId="951059306" sldId="266"/>
            <ac:picMk id="22" creationId="{9F74559C-BB45-4346-BE50-3CDAF671B255}"/>
          </ac:picMkLst>
        </pc:picChg>
      </pc:sldChg>
      <pc:sldChg chg="addSp delSp modSp new mod ord modAnim">
        <pc:chgData name="Petr Hrabica" userId="4c10e16b2b261d18" providerId="LiveId" clId="{E399827D-F743-2B43-BF7B-357DF38DB10F}" dt="2021-01-14T20:03:13.936" v="2791"/>
        <pc:sldMkLst>
          <pc:docMk/>
          <pc:sldMk cId="408333564" sldId="267"/>
        </pc:sldMkLst>
        <pc:spChg chg="del">
          <ac:chgData name="Petr Hrabica" userId="4c10e16b2b261d18" providerId="LiveId" clId="{E399827D-F743-2B43-BF7B-357DF38DB10F}" dt="2021-01-14T15:39:13.067" v="644" actId="478"/>
          <ac:spMkLst>
            <pc:docMk/>
            <pc:sldMk cId="408333564" sldId="267"/>
            <ac:spMk id="2" creationId="{FA603B50-3687-8247-BC23-8CFD3D4C90EF}"/>
          </ac:spMkLst>
        </pc:spChg>
        <pc:spChg chg="del">
          <ac:chgData name="Petr Hrabica" userId="4c10e16b2b261d18" providerId="LiveId" clId="{E399827D-F743-2B43-BF7B-357DF38DB10F}" dt="2021-01-14T15:39:15.256" v="645" actId="478"/>
          <ac:spMkLst>
            <pc:docMk/>
            <pc:sldMk cId="408333564" sldId="267"/>
            <ac:spMk id="3" creationId="{E0DDF90F-C922-4E44-8E42-89BB1C83F407}"/>
          </ac:spMkLst>
        </pc:spChg>
        <pc:spChg chg="add del mod">
          <ac:chgData name="Petr Hrabica" userId="4c10e16b2b261d18" providerId="LiveId" clId="{E399827D-F743-2B43-BF7B-357DF38DB10F}" dt="2021-01-14T15:39:22.471" v="649" actId="767"/>
          <ac:spMkLst>
            <pc:docMk/>
            <pc:sldMk cId="408333564" sldId="267"/>
            <ac:spMk id="5" creationId="{0A735D6A-8E22-2640-AD0E-B8E1A4FB25C8}"/>
          </ac:spMkLst>
        </pc:spChg>
        <pc:picChg chg="add mod">
          <ac:chgData name="Petr Hrabica" userId="4c10e16b2b261d18" providerId="LiveId" clId="{E399827D-F743-2B43-BF7B-357DF38DB10F}" dt="2021-01-14T20:01:39.109" v="2778" actId="1076"/>
          <ac:picMkLst>
            <pc:docMk/>
            <pc:sldMk cId="408333564" sldId="267"/>
            <ac:picMk id="4" creationId="{A9D4DD2B-DC71-8D43-A5E7-6D833C4349BE}"/>
          </ac:picMkLst>
        </pc:picChg>
      </pc:sldChg>
      <pc:sldChg chg="add del">
        <pc:chgData name="Petr Hrabica" userId="4c10e16b2b261d18" providerId="LiveId" clId="{E399827D-F743-2B43-BF7B-357DF38DB10F}" dt="2021-01-14T15:40:55.142" v="651" actId="2890"/>
        <pc:sldMkLst>
          <pc:docMk/>
          <pc:sldMk cId="240274626" sldId="268"/>
        </pc:sldMkLst>
      </pc:sldChg>
      <pc:sldChg chg="addSp delSp modSp new mod setBg modAnim">
        <pc:chgData name="Petr Hrabica" userId="4c10e16b2b261d18" providerId="LiveId" clId="{E399827D-F743-2B43-BF7B-357DF38DB10F}" dt="2021-01-14T20:09:45.513" v="2859"/>
        <pc:sldMkLst>
          <pc:docMk/>
          <pc:sldMk cId="945171933" sldId="268"/>
        </pc:sldMkLst>
        <pc:spChg chg="del">
          <ac:chgData name="Petr Hrabica" userId="4c10e16b2b261d18" providerId="LiveId" clId="{E399827D-F743-2B43-BF7B-357DF38DB10F}" dt="2021-01-14T15:53:55.538" v="653" actId="478"/>
          <ac:spMkLst>
            <pc:docMk/>
            <pc:sldMk cId="945171933" sldId="268"/>
            <ac:spMk id="2" creationId="{E5C7B77B-393B-504F-BE1B-47C7B7DFCEDF}"/>
          </ac:spMkLst>
        </pc:spChg>
        <pc:spChg chg="del">
          <ac:chgData name="Petr Hrabica" userId="4c10e16b2b261d18" providerId="LiveId" clId="{E399827D-F743-2B43-BF7B-357DF38DB10F}" dt="2021-01-14T15:53:57.162" v="654" actId="478"/>
          <ac:spMkLst>
            <pc:docMk/>
            <pc:sldMk cId="945171933" sldId="268"/>
            <ac:spMk id="3" creationId="{681E6048-6DD5-7441-B210-3450739A6226}"/>
          </ac:spMkLst>
        </pc:spChg>
        <pc:picChg chg="add mod modCrop">
          <ac:chgData name="Petr Hrabica" userId="4c10e16b2b261d18" providerId="LiveId" clId="{E399827D-F743-2B43-BF7B-357DF38DB10F}" dt="2021-01-14T15:58:54.107" v="731" actId="1076"/>
          <ac:picMkLst>
            <pc:docMk/>
            <pc:sldMk cId="945171933" sldId="268"/>
            <ac:picMk id="5" creationId="{1D8738D2-D4AD-3E41-A5AD-3FCDF86A2D33}"/>
          </ac:picMkLst>
        </pc:picChg>
        <pc:picChg chg="add mod modCrop">
          <ac:chgData name="Petr Hrabica" userId="4c10e16b2b261d18" providerId="LiveId" clId="{E399827D-F743-2B43-BF7B-357DF38DB10F}" dt="2021-01-14T15:59:28.597" v="750" actId="1076"/>
          <ac:picMkLst>
            <pc:docMk/>
            <pc:sldMk cId="945171933" sldId="268"/>
            <ac:picMk id="7" creationId="{AC26E738-B578-A144-87C9-4B5F849A9CF0}"/>
          </ac:picMkLst>
        </pc:picChg>
        <pc:picChg chg="add mod modCrop">
          <ac:chgData name="Petr Hrabica" userId="4c10e16b2b261d18" providerId="LiveId" clId="{E399827D-F743-2B43-BF7B-357DF38DB10F}" dt="2021-01-14T15:59:27.339" v="749" actId="1076"/>
          <ac:picMkLst>
            <pc:docMk/>
            <pc:sldMk cId="945171933" sldId="268"/>
            <ac:picMk id="9" creationId="{60B0649B-101A-384C-BD34-99E90C0130B3}"/>
          </ac:picMkLst>
        </pc:picChg>
        <pc:picChg chg="add mod modCrop">
          <ac:chgData name="Petr Hrabica" userId="4c10e16b2b261d18" providerId="LiveId" clId="{E399827D-F743-2B43-BF7B-357DF38DB10F}" dt="2021-01-14T15:59:00.644" v="735" actId="1076"/>
          <ac:picMkLst>
            <pc:docMk/>
            <pc:sldMk cId="945171933" sldId="268"/>
            <ac:picMk id="11" creationId="{3A796FAA-A3CF-5645-8EFC-01914A46A36F}"/>
          </ac:picMkLst>
        </pc:picChg>
        <pc:picChg chg="add del mod modCrop">
          <ac:chgData name="Petr Hrabica" userId="4c10e16b2b261d18" providerId="LiveId" clId="{E399827D-F743-2B43-BF7B-357DF38DB10F}" dt="2021-01-14T15:59:38.326" v="755" actId="1076"/>
          <ac:picMkLst>
            <pc:docMk/>
            <pc:sldMk cId="945171933" sldId="268"/>
            <ac:picMk id="13" creationId="{B9FAF112-0D8B-5240-BB5E-05FB8E821CDF}"/>
          </ac:picMkLst>
        </pc:picChg>
        <pc:picChg chg="add mod modCrop">
          <ac:chgData name="Petr Hrabica" userId="4c10e16b2b261d18" providerId="LiveId" clId="{E399827D-F743-2B43-BF7B-357DF38DB10F}" dt="2021-01-14T15:59:04.783" v="737" actId="1076"/>
          <ac:picMkLst>
            <pc:docMk/>
            <pc:sldMk cId="945171933" sldId="268"/>
            <ac:picMk id="15" creationId="{C7F9497A-3136-AB49-8CD4-B18B7B89E22D}"/>
          </ac:picMkLst>
        </pc:picChg>
        <pc:picChg chg="add mod modCrop">
          <ac:chgData name="Petr Hrabica" userId="4c10e16b2b261d18" providerId="LiveId" clId="{E399827D-F743-2B43-BF7B-357DF38DB10F}" dt="2021-01-14T15:59:33.414" v="753" actId="688"/>
          <ac:picMkLst>
            <pc:docMk/>
            <pc:sldMk cId="945171933" sldId="268"/>
            <ac:picMk id="17" creationId="{21279FD9-0E40-2C45-8863-2178F419EAF9}"/>
          </ac:picMkLst>
        </pc:picChg>
        <pc:picChg chg="add mod modCrop">
          <ac:chgData name="Petr Hrabica" userId="4c10e16b2b261d18" providerId="LiveId" clId="{E399827D-F743-2B43-BF7B-357DF38DB10F}" dt="2021-01-14T15:59:42.763" v="756" actId="688"/>
          <ac:picMkLst>
            <pc:docMk/>
            <pc:sldMk cId="945171933" sldId="268"/>
            <ac:picMk id="19" creationId="{A3221E13-6053-E24E-856F-731BD8AF6F5B}"/>
          </ac:picMkLst>
        </pc:picChg>
        <pc:picChg chg="add mod modCrop">
          <ac:chgData name="Petr Hrabica" userId="4c10e16b2b261d18" providerId="LiveId" clId="{E399827D-F743-2B43-BF7B-357DF38DB10F}" dt="2021-01-14T15:59:02.474" v="736" actId="1076"/>
          <ac:picMkLst>
            <pc:docMk/>
            <pc:sldMk cId="945171933" sldId="268"/>
            <ac:picMk id="21" creationId="{971809F1-4132-A342-BFEC-3947E52BF180}"/>
          </ac:picMkLst>
        </pc:picChg>
        <pc:picChg chg="add del mod modCrop">
          <ac:chgData name="Petr Hrabica" userId="4c10e16b2b261d18" providerId="LiveId" clId="{E399827D-F743-2B43-BF7B-357DF38DB10F}" dt="2021-01-14T15:56:24.168" v="686" actId="478"/>
          <ac:picMkLst>
            <pc:docMk/>
            <pc:sldMk cId="945171933" sldId="268"/>
            <ac:picMk id="23" creationId="{22293FC6-E424-754C-8BD0-480A6EEACD07}"/>
          </ac:picMkLst>
        </pc:picChg>
      </pc:sldChg>
      <pc:sldChg chg="addSp delSp modSp add mod modAnim">
        <pc:chgData name="Petr Hrabica" userId="4c10e16b2b261d18" providerId="LiveId" clId="{E399827D-F743-2B43-BF7B-357DF38DB10F}" dt="2021-01-14T21:20:42.530" v="3411" actId="478"/>
        <pc:sldMkLst>
          <pc:docMk/>
          <pc:sldMk cId="924151745" sldId="269"/>
        </pc:sldMkLst>
        <pc:spChg chg="mod">
          <ac:chgData name="Petr Hrabica" userId="4c10e16b2b261d18" providerId="LiveId" clId="{E399827D-F743-2B43-BF7B-357DF38DB10F}" dt="2021-01-14T17:39:45.545" v="1278" actId="20577"/>
          <ac:spMkLst>
            <pc:docMk/>
            <pc:sldMk cId="924151745" sldId="269"/>
            <ac:spMk id="8" creationId="{A4C12F04-49D4-0E4A-B8E0-E33E41B5F541}"/>
          </ac:spMkLst>
        </pc:spChg>
        <pc:spChg chg="add mod">
          <ac:chgData name="Petr Hrabica" userId="4c10e16b2b261d18" providerId="LiveId" clId="{E399827D-F743-2B43-BF7B-357DF38DB10F}" dt="2021-01-14T17:13:10.105" v="1032" actId="571"/>
          <ac:spMkLst>
            <pc:docMk/>
            <pc:sldMk cId="924151745" sldId="269"/>
            <ac:spMk id="16" creationId="{23B649EC-30AC-CD4A-A2E3-65127F1C214C}"/>
          </ac:spMkLst>
        </pc:spChg>
        <pc:spChg chg="add mod">
          <ac:chgData name="Petr Hrabica" userId="4c10e16b2b261d18" providerId="LiveId" clId="{E399827D-F743-2B43-BF7B-357DF38DB10F}" dt="2021-01-14T17:39:48.488" v="1280" actId="20577"/>
          <ac:spMkLst>
            <pc:docMk/>
            <pc:sldMk cId="924151745" sldId="269"/>
            <ac:spMk id="19" creationId="{B3ABF9FA-2F2B-224A-8D41-F10CA5691493}"/>
          </ac:spMkLst>
        </pc:spChg>
        <pc:spChg chg="add mod">
          <ac:chgData name="Petr Hrabica" userId="4c10e16b2b261d18" providerId="LiveId" clId="{E399827D-F743-2B43-BF7B-357DF38DB10F}" dt="2021-01-14T18:41:57.370" v="2195" actId="20577"/>
          <ac:spMkLst>
            <pc:docMk/>
            <pc:sldMk cId="924151745" sldId="269"/>
            <ac:spMk id="22" creationId="{754535BE-76FE-F14D-A771-4BBDA3C4B1BA}"/>
          </ac:spMkLst>
        </pc:spChg>
        <pc:spChg chg="add del mod">
          <ac:chgData name="Petr Hrabica" userId="4c10e16b2b261d18" providerId="LiveId" clId="{E399827D-F743-2B43-BF7B-357DF38DB10F}" dt="2021-01-14T21:20:42.530" v="3411" actId="478"/>
          <ac:spMkLst>
            <pc:docMk/>
            <pc:sldMk cId="924151745" sldId="269"/>
            <ac:spMk id="24" creationId="{48F3A7DB-4C3B-0349-A4B7-1025D9FEDB65}"/>
          </ac:spMkLst>
        </pc:spChg>
        <pc:picChg chg="mod">
          <ac:chgData name="Petr Hrabica" userId="4c10e16b2b261d18" providerId="LiveId" clId="{E399827D-F743-2B43-BF7B-357DF38DB10F}" dt="2021-01-14T17:15:50.470" v="1061" actId="1076"/>
          <ac:picMkLst>
            <pc:docMk/>
            <pc:sldMk cId="924151745" sldId="269"/>
            <ac:picMk id="4" creationId="{33793B05-FC2D-E748-A581-CB618ECD5F6C}"/>
          </ac:picMkLst>
        </pc:picChg>
        <pc:picChg chg="add mod">
          <ac:chgData name="Petr Hrabica" userId="4c10e16b2b261d18" providerId="LiveId" clId="{E399827D-F743-2B43-BF7B-357DF38DB10F}" dt="2021-01-14T17:16:15.832" v="1067" actId="1076"/>
          <ac:picMkLst>
            <pc:docMk/>
            <pc:sldMk cId="924151745" sldId="269"/>
            <ac:picMk id="10" creationId="{D8136DE1-437C-E349-8722-53EA56DD9601}"/>
          </ac:picMkLst>
        </pc:picChg>
        <pc:picChg chg="mod">
          <ac:chgData name="Petr Hrabica" userId="4c10e16b2b261d18" providerId="LiveId" clId="{E399827D-F743-2B43-BF7B-357DF38DB10F}" dt="2021-01-14T17:16:05.911" v="1065" actId="1076"/>
          <ac:picMkLst>
            <pc:docMk/>
            <pc:sldMk cId="924151745" sldId="269"/>
            <ac:picMk id="17" creationId="{6CFB569F-8E66-5C4F-B60A-3944CE48BBE0}"/>
          </ac:picMkLst>
        </pc:picChg>
        <pc:cxnChg chg="del">
          <ac:chgData name="Petr Hrabica" userId="4c10e16b2b261d18" providerId="LiveId" clId="{E399827D-F743-2B43-BF7B-357DF38DB10F}" dt="2021-01-14T16:38:46.479" v="993" actId="478"/>
          <ac:cxnSpMkLst>
            <pc:docMk/>
            <pc:sldMk cId="924151745" sldId="269"/>
            <ac:cxnSpMk id="6" creationId="{F680AC8B-F386-1343-8E54-481E452D9B93}"/>
          </ac:cxnSpMkLst>
        </pc:cxnChg>
        <pc:cxnChg chg="add mod">
          <ac:chgData name="Petr Hrabica" userId="4c10e16b2b261d18" providerId="LiveId" clId="{E399827D-F743-2B43-BF7B-357DF38DB10F}" dt="2021-01-14T17:15:55.997" v="1062" actId="1076"/>
          <ac:cxnSpMkLst>
            <pc:docMk/>
            <pc:sldMk cId="924151745" sldId="269"/>
            <ac:cxnSpMk id="12" creationId="{9FCB6DA0-48FA-184A-A386-F753F154A3C8}"/>
          </ac:cxnSpMkLst>
        </pc:cxnChg>
        <pc:cxnChg chg="add mod">
          <ac:chgData name="Petr Hrabica" userId="4c10e16b2b261d18" providerId="LiveId" clId="{E399827D-F743-2B43-BF7B-357DF38DB10F}" dt="2021-01-14T17:16:20.428" v="1068" actId="1076"/>
          <ac:cxnSpMkLst>
            <pc:docMk/>
            <pc:sldMk cId="924151745" sldId="269"/>
            <ac:cxnSpMk id="14" creationId="{00DE3229-EBE5-8E46-AA7A-06DBD294B26D}"/>
          </ac:cxnSpMkLst>
        </pc:cxnChg>
        <pc:cxnChg chg="add mod">
          <ac:chgData name="Petr Hrabica" userId="4c10e16b2b261d18" providerId="LiveId" clId="{E399827D-F743-2B43-BF7B-357DF38DB10F}" dt="2021-01-14T17:13:10.105" v="1032" actId="571"/>
          <ac:cxnSpMkLst>
            <pc:docMk/>
            <pc:sldMk cId="924151745" sldId="269"/>
            <ac:cxnSpMk id="18" creationId="{6969E03A-A9FC-B241-8419-353C20ECEC6C}"/>
          </ac:cxnSpMkLst>
        </pc:cxnChg>
        <pc:cxnChg chg="add mod">
          <ac:chgData name="Petr Hrabica" userId="4c10e16b2b261d18" providerId="LiveId" clId="{E399827D-F743-2B43-BF7B-357DF38DB10F}" dt="2021-01-14T17:17:48.563" v="1096" actId="12789"/>
          <ac:cxnSpMkLst>
            <pc:docMk/>
            <pc:sldMk cId="924151745" sldId="269"/>
            <ac:cxnSpMk id="21" creationId="{CC44DDA7-70E3-4243-AEFE-C4A2BA8A4258}"/>
          </ac:cxnSpMkLst>
        </pc:cxnChg>
      </pc:sldChg>
      <pc:sldChg chg="new del">
        <pc:chgData name="Petr Hrabica" userId="4c10e16b2b261d18" providerId="LiveId" clId="{E399827D-F743-2B43-BF7B-357DF38DB10F}" dt="2021-01-14T16:00:17.147" v="758" actId="680"/>
        <pc:sldMkLst>
          <pc:docMk/>
          <pc:sldMk cId="1812091549" sldId="269"/>
        </pc:sldMkLst>
      </pc:sldChg>
      <pc:sldChg chg="addSp delSp modSp add mod modAnim">
        <pc:chgData name="Petr Hrabica" userId="4c10e16b2b261d18" providerId="LiveId" clId="{E399827D-F743-2B43-BF7B-357DF38DB10F}" dt="2021-01-14T21:16:12.064" v="3404"/>
        <pc:sldMkLst>
          <pc:docMk/>
          <pc:sldMk cId="4077644057" sldId="270"/>
        </pc:sldMkLst>
        <pc:spChg chg="del">
          <ac:chgData name="Petr Hrabica" userId="4c10e16b2b261d18" providerId="LiveId" clId="{E399827D-F743-2B43-BF7B-357DF38DB10F}" dt="2021-01-14T17:18:33.070" v="1099" actId="478"/>
          <ac:spMkLst>
            <pc:docMk/>
            <pc:sldMk cId="4077644057" sldId="270"/>
            <ac:spMk id="8" creationId="{A4C12F04-49D4-0E4A-B8E0-E33E41B5F541}"/>
          </ac:spMkLst>
        </pc:spChg>
        <pc:spChg chg="del">
          <ac:chgData name="Petr Hrabica" userId="4c10e16b2b261d18" providerId="LiveId" clId="{E399827D-F743-2B43-BF7B-357DF38DB10F}" dt="2021-01-14T17:18:36.197" v="1100" actId="478"/>
          <ac:spMkLst>
            <pc:docMk/>
            <pc:sldMk cId="4077644057" sldId="270"/>
            <ac:spMk id="19" creationId="{B3ABF9FA-2F2B-224A-8D41-F10CA5691493}"/>
          </ac:spMkLst>
        </pc:spChg>
        <pc:spChg chg="del">
          <ac:chgData name="Petr Hrabica" userId="4c10e16b2b261d18" providerId="LiveId" clId="{E399827D-F743-2B43-BF7B-357DF38DB10F}" dt="2021-01-14T17:18:30.637" v="1098" actId="478"/>
          <ac:spMkLst>
            <pc:docMk/>
            <pc:sldMk cId="4077644057" sldId="270"/>
            <ac:spMk id="22" creationId="{754535BE-76FE-F14D-A771-4BBDA3C4B1BA}"/>
          </ac:spMkLst>
        </pc:spChg>
        <pc:spChg chg="add del mod">
          <ac:chgData name="Petr Hrabica" userId="4c10e16b2b261d18" providerId="LiveId" clId="{E399827D-F743-2B43-BF7B-357DF38DB10F}" dt="2021-01-14T18:04:22.256" v="1321" actId="478"/>
          <ac:spMkLst>
            <pc:docMk/>
            <pc:sldMk cId="4077644057" sldId="270"/>
            <ac:spMk id="31" creationId="{6929F3DA-E7A1-6549-B07C-576238C8DA72}"/>
          </ac:spMkLst>
        </pc:spChg>
        <pc:grpChg chg="add mod">
          <ac:chgData name="Petr Hrabica" userId="4c10e16b2b261d18" providerId="LiveId" clId="{E399827D-F743-2B43-BF7B-357DF38DB10F}" dt="2021-01-14T21:15:16.516" v="3401" actId="1076"/>
          <ac:grpSpMkLst>
            <pc:docMk/>
            <pc:sldMk cId="4077644057" sldId="270"/>
            <ac:grpSpMk id="40" creationId="{E99B1D16-F44D-F341-A9DE-F53E594CDDC7}"/>
          </ac:grpSpMkLst>
        </pc:grpChg>
        <pc:picChg chg="add del mod">
          <ac:chgData name="Petr Hrabica" userId="4c10e16b2b261d18" providerId="LiveId" clId="{E399827D-F743-2B43-BF7B-357DF38DB10F}" dt="2021-01-14T17:26:12.756" v="1113" actId="478"/>
          <ac:picMkLst>
            <pc:docMk/>
            <pc:sldMk cId="4077644057" sldId="270"/>
            <ac:picMk id="9" creationId="{D43CD479-C521-7B43-8E25-DE095394DA10}"/>
          </ac:picMkLst>
        </pc:picChg>
        <pc:picChg chg="add del mod">
          <ac:chgData name="Petr Hrabica" userId="4c10e16b2b261d18" providerId="LiveId" clId="{E399827D-F743-2B43-BF7B-357DF38DB10F}" dt="2021-01-14T18:04:23.546" v="1322" actId="478"/>
          <ac:picMkLst>
            <pc:docMk/>
            <pc:sldMk cId="4077644057" sldId="270"/>
            <ac:picMk id="15" creationId="{00A84375-ECB1-034B-9CBE-28AD1E2945AB}"/>
          </ac:picMkLst>
        </pc:picChg>
        <pc:picChg chg="add mod">
          <ac:chgData name="Petr Hrabica" userId="4c10e16b2b261d18" providerId="LiveId" clId="{E399827D-F743-2B43-BF7B-357DF38DB10F}" dt="2021-01-14T17:18:41.541" v="1101" actId="571"/>
          <ac:picMkLst>
            <pc:docMk/>
            <pc:sldMk cId="4077644057" sldId="270"/>
            <ac:picMk id="16" creationId="{273BC0DF-F285-E647-834A-1D61C3AED290}"/>
          </ac:picMkLst>
        </pc:picChg>
        <pc:picChg chg="add mod">
          <ac:chgData name="Petr Hrabica" userId="4c10e16b2b261d18" providerId="LiveId" clId="{E399827D-F743-2B43-BF7B-357DF38DB10F}" dt="2021-01-14T21:11:30.710" v="3375" actId="166"/>
          <ac:picMkLst>
            <pc:docMk/>
            <pc:sldMk cId="4077644057" sldId="270"/>
            <ac:picMk id="18" creationId="{0908F3E2-F6A3-A24F-AE1A-6C701E1AC53E}"/>
          </ac:picMkLst>
        </pc:picChg>
        <pc:picChg chg="add mod">
          <ac:chgData name="Petr Hrabica" userId="4c10e16b2b261d18" providerId="LiveId" clId="{E399827D-F743-2B43-BF7B-357DF38DB10F}" dt="2021-01-14T17:18:50.020" v="1103" actId="571"/>
          <ac:picMkLst>
            <pc:docMk/>
            <pc:sldMk cId="4077644057" sldId="270"/>
            <ac:picMk id="20" creationId="{FE4BD521-070B-5A44-B4B7-20A6801E4671}"/>
          </ac:picMkLst>
        </pc:picChg>
        <pc:picChg chg="add mod">
          <ac:chgData name="Petr Hrabica" userId="4c10e16b2b261d18" providerId="LiveId" clId="{E399827D-F743-2B43-BF7B-357DF38DB10F}" dt="2021-01-14T17:18:53.344" v="1104" actId="571"/>
          <ac:picMkLst>
            <pc:docMk/>
            <pc:sldMk cId="4077644057" sldId="270"/>
            <ac:picMk id="23" creationId="{B3020A21-CEFF-2C4F-8A74-AD2B74175CC1}"/>
          </ac:picMkLst>
        </pc:picChg>
        <pc:picChg chg="add del mod">
          <ac:chgData name="Petr Hrabica" userId="4c10e16b2b261d18" providerId="LiveId" clId="{E399827D-F743-2B43-BF7B-357DF38DB10F}" dt="2021-01-14T17:30:23.551" v="1125" actId="478"/>
          <ac:picMkLst>
            <pc:docMk/>
            <pc:sldMk cId="4077644057" sldId="270"/>
            <ac:picMk id="26" creationId="{D26E08AD-FC40-1546-AFAD-B28B2E0D6C90}"/>
          </ac:picMkLst>
        </pc:picChg>
        <pc:picChg chg="add del mod">
          <ac:chgData name="Petr Hrabica" userId="4c10e16b2b261d18" providerId="LiveId" clId="{E399827D-F743-2B43-BF7B-357DF38DB10F}" dt="2021-01-14T18:04:26.723" v="1324" actId="478"/>
          <ac:picMkLst>
            <pc:docMk/>
            <pc:sldMk cId="4077644057" sldId="270"/>
            <ac:picMk id="28" creationId="{D30A0F5A-9465-0A42-B3F1-406EFE397EA3}"/>
          </ac:picMkLst>
        </pc:picChg>
        <pc:picChg chg="add mod">
          <ac:chgData name="Petr Hrabica" userId="4c10e16b2b261d18" providerId="LiveId" clId="{E399827D-F743-2B43-BF7B-357DF38DB10F}" dt="2021-01-14T21:11:15.168" v="3372" actId="571"/>
          <ac:picMkLst>
            <pc:docMk/>
            <pc:sldMk cId="4077644057" sldId="270"/>
            <ac:picMk id="35" creationId="{7B269ED9-52D4-1341-9069-5C604416E849}"/>
          </ac:picMkLst>
        </pc:picChg>
        <pc:picChg chg="add mod">
          <ac:chgData name="Petr Hrabica" userId="4c10e16b2b261d18" providerId="LiveId" clId="{E399827D-F743-2B43-BF7B-357DF38DB10F}" dt="2021-01-14T21:11:23.022" v="3374" actId="1076"/>
          <ac:picMkLst>
            <pc:docMk/>
            <pc:sldMk cId="4077644057" sldId="270"/>
            <ac:picMk id="36" creationId="{0AF3756F-85E9-7A44-932B-FEA86360C1B0}"/>
          </ac:picMkLst>
        </pc:picChg>
        <pc:cxnChg chg="del">
          <ac:chgData name="Petr Hrabica" userId="4c10e16b2b261d18" providerId="LiveId" clId="{E399827D-F743-2B43-BF7B-357DF38DB10F}" dt="2021-01-14T17:18:33.070" v="1099" actId="478"/>
          <ac:cxnSpMkLst>
            <pc:docMk/>
            <pc:sldMk cId="4077644057" sldId="270"/>
            <ac:cxnSpMk id="12" creationId="{9FCB6DA0-48FA-184A-A386-F753F154A3C8}"/>
          </ac:cxnSpMkLst>
        </pc:cxnChg>
        <pc:cxnChg chg="del">
          <ac:chgData name="Petr Hrabica" userId="4c10e16b2b261d18" providerId="LiveId" clId="{E399827D-F743-2B43-BF7B-357DF38DB10F}" dt="2021-01-14T17:18:36.197" v="1100" actId="478"/>
          <ac:cxnSpMkLst>
            <pc:docMk/>
            <pc:sldMk cId="4077644057" sldId="270"/>
            <ac:cxnSpMk id="14" creationId="{00DE3229-EBE5-8E46-AA7A-06DBD294B26D}"/>
          </ac:cxnSpMkLst>
        </pc:cxnChg>
        <pc:cxnChg chg="del">
          <ac:chgData name="Petr Hrabica" userId="4c10e16b2b261d18" providerId="LiveId" clId="{E399827D-F743-2B43-BF7B-357DF38DB10F}" dt="2021-01-14T17:18:30.637" v="1098" actId="478"/>
          <ac:cxnSpMkLst>
            <pc:docMk/>
            <pc:sldMk cId="4077644057" sldId="270"/>
            <ac:cxnSpMk id="21" creationId="{CC44DDA7-70E3-4243-AEFE-C4A2BA8A4258}"/>
          </ac:cxnSpMkLst>
        </pc:cxnChg>
        <pc:cxnChg chg="add del mod">
          <ac:chgData name="Petr Hrabica" userId="4c10e16b2b261d18" providerId="LiveId" clId="{E399827D-F743-2B43-BF7B-357DF38DB10F}" dt="2021-01-14T18:04:25.162" v="1323" actId="478"/>
          <ac:cxnSpMkLst>
            <pc:docMk/>
            <pc:sldMk cId="4077644057" sldId="270"/>
            <ac:cxnSpMk id="24" creationId="{812CCA1F-F633-1943-9FBD-A409C5B768EF}"/>
          </ac:cxnSpMkLst>
        </pc:cxnChg>
        <pc:cxnChg chg="add del mod">
          <ac:chgData name="Petr Hrabica" userId="4c10e16b2b261d18" providerId="LiveId" clId="{E399827D-F743-2B43-BF7B-357DF38DB10F}" dt="2021-01-14T21:14:38.439" v="3394" actId="478"/>
          <ac:cxnSpMkLst>
            <pc:docMk/>
            <pc:sldMk cId="4077644057" sldId="270"/>
            <ac:cxnSpMk id="33" creationId="{78988B7E-57D9-5C45-A447-4DB7D32B6FC4}"/>
          </ac:cxnSpMkLst>
        </pc:cxnChg>
        <pc:cxnChg chg="add mod">
          <ac:chgData name="Petr Hrabica" userId="4c10e16b2b261d18" providerId="LiveId" clId="{E399827D-F743-2B43-BF7B-357DF38DB10F}" dt="2021-01-14T21:15:12.962" v="3400" actId="164"/>
          <ac:cxnSpMkLst>
            <pc:docMk/>
            <pc:sldMk cId="4077644057" sldId="270"/>
            <ac:cxnSpMk id="37" creationId="{D4D379E3-3602-6044-B017-281936A982D1}"/>
          </ac:cxnSpMkLst>
        </pc:cxnChg>
        <pc:cxnChg chg="add mod">
          <ac:chgData name="Petr Hrabica" userId="4c10e16b2b261d18" providerId="LiveId" clId="{E399827D-F743-2B43-BF7B-357DF38DB10F}" dt="2021-01-14T21:15:12.962" v="3400" actId="164"/>
          <ac:cxnSpMkLst>
            <pc:docMk/>
            <pc:sldMk cId="4077644057" sldId="270"/>
            <ac:cxnSpMk id="39" creationId="{3242FDF6-F489-354D-8F83-8067CE9CF909}"/>
          </ac:cxnSpMkLst>
        </pc:cxnChg>
      </pc:sldChg>
      <pc:sldChg chg="addSp delSp modSp new mod ord modAnim">
        <pc:chgData name="Petr Hrabica" userId="4c10e16b2b261d18" providerId="LiveId" clId="{E399827D-F743-2B43-BF7B-357DF38DB10F}" dt="2021-01-14T21:21:40.442" v="3412"/>
        <pc:sldMkLst>
          <pc:docMk/>
          <pc:sldMk cId="1355275305" sldId="271"/>
        </pc:sldMkLst>
        <pc:spChg chg="del">
          <ac:chgData name="Petr Hrabica" userId="4c10e16b2b261d18" providerId="LiveId" clId="{E399827D-F743-2B43-BF7B-357DF38DB10F}" dt="2021-01-14T17:31:50.579" v="1136" actId="478"/>
          <ac:spMkLst>
            <pc:docMk/>
            <pc:sldMk cId="1355275305" sldId="271"/>
            <ac:spMk id="2" creationId="{876F24D8-EE2F-4C43-8DA6-703BC2113AEC}"/>
          </ac:spMkLst>
        </pc:spChg>
        <pc:spChg chg="del">
          <ac:chgData name="Petr Hrabica" userId="4c10e16b2b261d18" providerId="LiveId" clId="{E399827D-F743-2B43-BF7B-357DF38DB10F}" dt="2021-01-14T17:31:52.265" v="1137" actId="478"/>
          <ac:spMkLst>
            <pc:docMk/>
            <pc:sldMk cId="1355275305" sldId="271"/>
            <ac:spMk id="3" creationId="{7F104A47-DF86-4944-BA40-E7728038F79F}"/>
          </ac:spMkLst>
        </pc:spChg>
        <pc:spChg chg="add mod">
          <ac:chgData name="Petr Hrabica" userId="4c10e16b2b261d18" providerId="LiveId" clId="{E399827D-F743-2B43-BF7B-357DF38DB10F}" dt="2021-01-14T17:32:01.122" v="1157" actId="20577"/>
          <ac:spMkLst>
            <pc:docMk/>
            <pc:sldMk cId="1355275305" sldId="271"/>
            <ac:spMk id="4" creationId="{1B4C4DC2-F840-454D-8561-E2EC3A7BFC18}"/>
          </ac:spMkLst>
        </pc:spChg>
        <pc:spChg chg="add mod">
          <ac:chgData name="Petr Hrabica" userId="4c10e16b2b261d18" providerId="LiveId" clId="{E399827D-F743-2B43-BF7B-357DF38DB10F}" dt="2021-01-14T17:41:37.406" v="1282" actId="20577"/>
          <ac:spMkLst>
            <pc:docMk/>
            <pc:sldMk cId="1355275305" sldId="271"/>
            <ac:spMk id="5" creationId="{8C4DD3AD-2B83-3B4B-AA66-A99E748C9A52}"/>
          </ac:spMkLst>
        </pc:spChg>
        <pc:picChg chg="add mod">
          <ac:chgData name="Petr Hrabica" userId="4c10e16b2b261d18" providerId="LiveId" clId="{E399827D-F743-2B43-BF7B-357DF38DB10F}" dt="2021-01-14T17:37:41.764" v="1276"/>
          <ac:picMkLst>
            <pc:docMk/>
            <pc:sldMk cId="1355275305" sldId="271"/>
            <ac:picMk id="6" creationId="{75B2451C-D7B9-044A-81B2-690CC17AF84C}"/>
          </ac:picMkLst>
        </pc:picChg>
        <pc:picChg chg="add mod">
          <ac:chgData name="Petr Hrabica" userId="4c10e16b2b261d18" providerId="LiveId" clId="{E399827D-F743-2B43-BF7B-357DF38DB10F}" dt="2021-01-14T17:46:16.482" v="1286" actId="1076"/>
          <ac:picMkLst>
            <pc:docMk/>
            <pc:sldMk cId="1355275305" sldId="271"/>
            <ac:picMk id="8" creationId="{51B17501-949F-7E4B-B1ED-E07EC8926310}"/>
          </ac:picMkLst>
        </pc:picChg>
      </pc:sldChg>
      <pc:sldChg chg="addSp delSp modSp add mod modAnim">
        <pc:chgData name="Petr Hrabica" userId="4c10e16b2b261d18" providerId="LiveId" clId="{E399827D-F743-2B43-BF7B-357DF38DB10F}" dt="2021-01-14T21:27:25.978" v="3442"/>
        <pc:sldMkLst>
          <pc:docMk/>
          <pc:sldMk cId="926374001" sldId="272"/>
        </pc:sldMkLst>
        <pc:spChg chg="del mod">
          <ac:chgData name="Petr Hrabica" userId="4c10e16b2b261d18" providerId="LiveId" clId="{E399827D-F743-2B43-BF7B-357DF38DB10F}" dt="2021-01-14T21:25:48.067" v="3431" actId="478"/>
          <ac:spMkLst>
            <pc:docMk/>
            <pc:sldMk cId="926374001" sldId="272"/>
            <ac:spMk id="2" creationId="{58F1792D-E99C-5D48-8C2F-D757DF0F63A4}"/>
          </ac:spMkLst>
        </pc:spChg>
        <pc:spChg chg="add del mod">
          <ac:chgData name="Petr Hrabica" userId="4c10e16b2b261d18" providerId="LiveId" clId="{E399827D-F743-2B43-BF7B-357DF38DB10F}" dt="2021-01-14T21:25:50.206" v="3432" actId="478"/>
          <ac:spMkLst>
            <pc:docMk/>
            <pc:sldMk cId="926374001" sldId="272"/>
            <ac:spMk id="5" creationId="{628E1447-45FD-9948-B5E7-0CBA440DE224}"/>
          </ac:spMkLst>
        </pc:spChg>
        <pc:spChg chg="mod">
          <ac:chgData name="Petr Hrabica" userId="4c10e16b2b261d18" providerId="LiveId" clId="{E399827D-F743-2B43-BF7B-357DF38DB10F}" dt="2021-01-14T21:23:24.523" v="3415" actId="166"/>
          <ac:spMkLst>
            <pc:docMk/>
            <pc:sldMk cId="926374001" sldId="272"/>
            <ac:spMk id="31" creationId="{6929F3DA-E7A1-6549-B07C-576238C8DA72}"/>
          </ac:spMkLst>
        </pc:spChg>
        <pc:picChg chg="mod">
          <ac:chgData name="Petr Hrabica" userId="4c10e16b2b261d18" providerId="LiveId" clId="{E399827D-F743-2B43-BF7B-357DF38DB10F}" dt="2021-01-14T21:23:29.625" v="3417" actId="1076"/>
          <ac:picMkLst>
            <pc:docMk/>
            <pc:sldMk cId="926374001" sldId="272"/>
            <ac:picMk id="11" creationId="{AF836FB1-2889-744E-A9BC-A74925D3C649}"/>
          </ac:picMkLst>
        </pc:picChg>
        <pc:picChg chg="mod">
          <ac:chgData name="Petr Hrabica" userId="4c10e16b2b261d18" providerId="LiveId" clId="{E399827D-F743-2B43-BF7B-357DF38DB10F}" dt="2021-01-14T21:23:24.523" v="3415" actId="166"/>
          <ac:picMkLst>
            <pc:docMk/>
            <pc:sldMk cId="926374001" sldId="272"/>
            <ac:picMk id="18" creationId="{0908F3E2-F6A3-A24F-AE1A-6C701E1AC53E}"/>
          </ac:picMkLst>
        </pc:picChg>
        <pc:picChg chg="add mod">
          <ac:chgData name="Petr Hrabica" userId="4c10e16b2b261d18" providerId="LiveId" clId="{E399827D-F743-2B43-BF7B-357DF38DB10F}" dt="2021-01-14T21:23:08.072" v="3413"/>
          <ac:picMkLst>
            <pc:docMk/>
            <pc:sldMk cId="926374001" sldId="272"/>
            <ac:picMk id="19" creationId="{EB850DA9-3BBB-B748-95CC-09653787D483}"/>
          </ac:picMkLst>
        </pc:picChg>
        <pc:picChg chg="add mod">
          <ac:chgData name="Petr Hrabica" userId="4c10e16b2b261d18" providerId="LiveId" clId="{E399827D-F743-2B43-BF7B-357DF38DB10F}" dt="2021-01-14T21:23:08.072" v="3413"/>
          <ac:picMkLst>
            <pc:docMk/>
            <pc:sldMk cId="926374001" sldId="272"/>
            <ac:picMk id="21" creationId="{B37E57BD-9DD0-1C49-9611-F265FF5AE86B}"/>
          </ac:picMkLst>
        </pc:picChg>
        <pc:picChg chg="add del">
          <ac:chgData name="Petr Hrabica" userId="4c10e16b2b261d18" providerId="LiveId" clId="{E399827D-F743-2B43-BF7B-357DF38DB10F}" dt="2021-01-14T18:16:30.466" v="1372" actId="478"/>
          <ac:picMkLst>
            <pc:docMk/>
            <pc:sldMk cId="926374001" sldId="272"/>
            <ac:picMk id="28" creationId="{D30A0F5A-9465-0A42-B3F1-406EFE397EA3}"/>
          </ac:picMkLst>
        </pc:picChg>
        <pc:cxnChg chg="add del mod">
          <ac:chgData name="Petr Hrabica" userId="4c10e16b2b261d18" providerId="LiveId" clId="{E399827D-F743-2B43-BF7B-357DF38DB10F}" dt="2021-01-14T18:16:06.201" v="1371" actId="14100"/>
          <ac:cxnSpMkLst>
            <pc:docMk/>
            <pc:sldMk cId="926374001" sldId="272"/>
            <ac:cxnSpMk id="24" creationId="{812CCA1F-F633-1943-9FBD-A409C5B768EF}"/>
          </ac:cxnSpMkLst>
        </pc:cxnChg>
      </pc:sldChg>
      <pc:sldChg chg="add del">
        <pc:chgData name="Petr Hrabica" userId="4c10e16b2b261d18" providerId="LiveId" clId="{E399827D-F743-2B43-BF7B-357DF38DB10F}" dt="2021-01-14T18:05:36.862" v="1352" actId="2890"/>
        <pc:sldMkLst>
          <pc:docMk/>
          <pc:sldMk cId="693464413" sldId="273"/>
        </pc:sldMkLst>
      </pc:sldChg>
      <pc:sldChg chg="new del ord">
        <pc:chgData name="Petr Hrabica" userId="4c10e16b2b261d18" providerId="LiveId" clId="{E399827D-F743-2B43-BF7B-357DF38DB10F}" dt="2021-01-14T18:16:00.667" v="1370" actId="2696"/>
        <pc:sldMkLst>
          <pc:docMk/>
          <pc:sldMk cId="4002693130" sldId="273"/>
        </pc:sldMkLst>
      </pc:sldChg>
      <pc:sldChg chg="delSp add del mod ord">
        <pc:chgData name="Petr Hrabica" userId="4c10e16b2b261d18" providerId="LiveId" clId="{E399827D-F743-2B43-BF7B-357DF38DB10F}" dt="2021-01-14T18:15:58.682" v="1369" actId="2696"/>
        <pc:sldMkLst>
          <pc:docMk/>
          <pc:sldMk cId="2873546008" sldId="274"/>
        </pc:sldMkLst>
        <pc:picChg chg="del">
          <ac:chgData name="Petr Hrabica" userId="4c10e16b2b261d18" providerId="LiveId" clId="{E399827D-F743-2B43-BF7B-357DF38DB10F}" dt="2021-01-14T18:15:23.737" v="1363" actId="478"/>
          <ac:picMkLst>
            <pc:docMk/>
            <pc:sldMk cId="2873546008" sldId="274"/>
            <ac:picMk id="11" creationId="{6BD89358-8221-1E45-82FC-F3DD7F5EB0EE}"/>
          </ac:picMkLst>
        </pc:picChg>
        <pc:picChg chg="del">
          <ac:chgData name="Petr Hrabica" userId="4c10e16b2b261d18" providerId="LiveId" clId="{E399827D-F743-2B43-BF7B-357DF38DB10F}" dt="2021-01-14T18:15:27.262" v="1367" actId="478"/>
          <ac:picMkLst>
            <pc:docMk/>
            <pc:sldMk cId="2873546008" sldId="274"/>
            <ac:picMk id="13" creationId="{CF833BBB-1822-574B-93D0-35FF0411BCAA}"/>
          </ac:picMkLst>
        </pc:picChg>
        <pc:picChg chg="del">
          <ac:chgData name="Petr Hrabica" userId="4c10e16b2b261d18" providerId="LiveId" clId="{E399827D-F743-2B43-BF7B-357DF38DB10F}" dt="2021-01-14T18:15:26.170" v="1366" actId="478"/>
          <ac:picMkLst>
            <pc:docMk/>
            <pc:sldMk cId="2873546008" sldId="274"/>
            <ac:picMk id="15" creationId="{72C4B3C6-5BD8-DF40-9C0D-DE18E4B99A86}"/>
          </ac:picMkLst>
        </pc:picChg>
        <pc:picChg chg="del">
          <ac:chgData name="Petr Hrabica" userId="4c10e16b2b261d18" providerId="LiveId" clId="{E399827D-F743-2B43-BF7B-357DF38DB10F}" dt="2021-01-14T18:15:22.432" v="1362" actId="478"/>
          <ac:picMkLst>
            <pc:docMk/>
            <pc:sldMk cId="2873546008" sldId="274"/>
            <ac:picMk id="17" creationId="{57825F28-56EF-D246-A8F4-8AD6137F60E3}"/>
          </ac:picMkLst>
        </pc:picChg>
        <pc:picChg chg="del">
          <ac:chgData name="Petr Hrabica" userId="4c10e16b2b261d18" providerId="LiveId" clId="{E399827D-F743-2B43-BF7B-357DF38DB10F}" dt="2021-01-14T18:15:20.717" v="1361" actId="478"/>
          <ac:picMkLst>
            <pc:docMk/>
            <pc:sldMk cId="2873546008" sldId="274"/>
            <ac:picMk id="19" creationId="{8A6101A6-367B-CB42-BDDF-873E97965B99}"/>
          </ac:picMkLst>
        </pc:picChg>
        <pc:picChg chg="del">
          <ac:chgData name="Petr Hrabica" userId="4c10e16b2b261d18" providerId="LiveId" clId="{E399827D-F743-2B43-BF7B-357DF38DB10F}" dt="2021-01-14T18:15:24.799" v="1364" actId="478"/>
          <ac:picMkLst>
            <pc:docMk/>
            <pc:sldMk cId="2873546008" sldId="274"/>
            <ac:picMk id="21" creationId="{1F53D394-0730-F84B-9990-CEEF96FC7D3A}"/>
          </ac:picMkLst>
        </pc:picChg>
        <pc:picChg chg="del">
          <ac:chgData name="Petr Hrabica" userId="4c10e16b2b261d18" providerId="LiveId" clId="{E399827D-F743-2B43-BF7B-357DF38DB10F}" dt="2021-01-14T18:15:25.386" v="1365" actId="478"/>
          <ac:picMkLst>
            <pc:docMk/>
            <pc:sldMk cId="2873546008" sldId="274"/>
            <ac:picMk id="22" creationId="{9F74559C-BB45-4346-BE50-3CDAF671B255}"/>
          </ac:picMkLst>
        </pc:picChg>
      </pc:sldChg>
      <pc:sldChg chg="addSp delSp modSp add mod delAnim modAnim">
        <pc:chgData name="Petr Hrabica" userId="4c10e16b2b261d18" providerId="LiveId" clId="{E399827D-F743-2B43-BF7B-357DF38DB10F}" dt="2021-01-14T21:44:02.325" v="3522"/>
        <pc:sldMkLst>
          <pc:docMk/>
          <pc:sldMk cId="1091068971" sldId="275"/>
        </pc:sldMkLst>
        <pc:spChg chg="add mod">
          <ac:chgData name="Petr Hrabica" userId="4c10e16b2b261d18" providerId="LiveId" clId="{E399827D-F743-2B43-BF7B-357DF38DB10F}" dt="2021-01-14T18:50:59.597" v="2277" actId="20577"/>
          <ac:spMkLst>
            <pc:docMk/>
            <pc:sldMk cId="1091068971" sldId="275"/>
            <ac:spMk id="19" creationId="{7313BD32-1C91-B34B-A55D-2A6BAB410989}"/>
          </ac:spMkLst>
        </pc:spChg>
        <pc:spChg chg="del">
          <ac:chgData name="Petr Hrabica" userId="4c10e16b2b261d18" providerId="LiveId" clId="{E399827D-F743-2B43-BF7B-357DF38DB10F}" dt="2021-01-14T18:17:14.227" v="1373" actId="478"/>
          <ac:spMkLst>
            <pc:docMk/>
            <pc:sldMk cId="1091068971" sldId="275"/>
            <ac:spMk id="31" creationId="{6929F3DA-E7A1-6549-B07C-576238C8DA72}"/>
          </ac:spMkLst>
        </pc:spChg>
        <pc:grpChg chg="add mod">
          <ac:chgData name="Petr Hrabica" userId="4c10e16b2b261d18" providerId="LiveId" clId="{E399827D-F743-2B43-BF7B-357DF38DB10F}" dt="2021-01-14T21:30:11.955" v="3460" actId="1076"/>
          <ac:grpSpMkLst>
            <pc:docMk/>
            <pc:sldMk cId="1091068971" sldId="275"/>
            <ac:grpSpMk id="25" creationId="{F3CCF33D-0F67-9341-8194-9E9FD6412FE2}"/>
          </ac:grpSpMkLst>
        </pc:grpChg>
        <pc:picChg chg="add mod">
          <ac:chgData name="Petr Hrabica" userId="4c10e16b2b261d18" providerId="LiveId" clId="{E399827D-F743-2B43-BF7B-357DF38DB10F}" dt="2021-01-14T18:26:36.853" v="1961" actId="1076"/>
          <ac:picMkLst>
            <pc:docMk/>
            <pc:sldMk cId="1091068971" sldId="275"/>
            <ac:picMk id="5" creationId="{BCC4275B-3C18-C949-BA59-95A8B2E1C270}"/>
          </ac:picMkLst>
        </pc:picChg>
        <pc:picChg chg="del">
          <ac:chgData name="Petr Hrabica" userId="4c10e16b2b261d18" providerId="LiveId" clId="{E399827D-F743-2B43-BF7B-357DF38DB10F}" dt="2021-01-14T18:17:15.613" v="1374" actId="478"/>
          <ac:picMkLst>
            <pc:docMk/>
            <pc:sldMk cId="1091068971" sldId="275"/>
            <ac:picMk id="15" creationId="{00A84375-ECB1-034B-9CBE-28AD1E2945AB}"/>
          </ac:picMkLst>
        </pc:picChg>
        <pc:picChg chg="mod">
          <ac:chgData name="Petr Hrabica" userId="4c10e16b2b261d18" providerId="LiveId" clId="{E399827D-F743-2B43-BF7B-357DF38DB10F}" dt="2021-01-14T18:29:48.174" v="2089" actId="1076"/>
          <ac:picMkLst>
            <pc:docMk/>
            <pc:sldMk cId="1091068971" sldId="275"/>
            <ac:picMk id="16" creationId="{273BC0DF-F285-E647-834A-1D61C3AED290}"/>
          </ac:picMkLst>
        </pc:picChg>
        <pc:picChg chg="mod">
          <ac:chgData name="Petr Hrabica" userId="4c10e16b2b261d18" providerId="LiveId" clId="{E399827D-F743-2B43-BF7B-357DF38DB10F}" dt="2021-01-14T18:29:52.642" v="2090" actId="1076"/>
          <ac:picMkLst>
            <pc:docMk/>
            <pc:sldMk cId="1091068971" sldId="275"/>
            <ac:picMk id="17" creationId="{6CFB569F-8E66-5C4F-B60A-3944CE48BBE0}"/>
          </ac:picMkLst>
        </pc:picChg>
        <pc:picChg chg="mod">
          <ac:chgData name="Petr Hrabica" userId="4c10e16b2b261d18" providerId="LiveId" clId="{E399827D-F743-2B43-BF7B-357DF38DB10F}" dt="2021-01-14T18:29:55.031" v="2091" actId="1076"/>
          <ac:picMkLst>
            <pc:docMk/>
            <pc:sldMk cId="1091068971" sldId="275"/>
            <ac:picMk id="28" creationId="{D30A0F5A-9465-0A42-B3F1-406EFE397EA3}"/>
          </ac:picMkLst>
        </pc:picChg>
        <pc:cxnChg chg="add del mod">
          <ac:chgData name="Petr Hrabica" userId="4c10e16b2b261d18" providerId="LiveId" clId="{E399827D-F743-2B43-BF7B-357DF38DB10F}" dt="2021-01-14T18:30:12.076" v="2096" actId="478"/>
          <ac:cxnSpMkLst>
            <pc:docMk/>
            <pc:sldMk cId="1091068971" sldId="275"/>
            <ac:cxnSpMk id="21" creationId="{F8D4D349-AB07-354E-8855-F1FDA6EFE1CD}"/>
          </ac:cxnSpMkLst>
        </pc:cxnChg>
        <pc:cxnChg chg="add del mod">
          <ac:chgData name="Petr Hrabica" userId="4c10e16b2b261d18" providerId="LiveId" clId="{E399827D-F743-2B43-BF7B-357DF38DB10F}" dt="2021-01-14T21:33:51.253" v="3467" actId="478"/>
          <ac:cxnSpMkLst>
            <pc:docMk/>
            <pc:sldMk cId="1091068971" sldId="275"/>
            <ac:cxnSpMk id="22" creationId="{38147DFF-C9F0-964C-9782-0F3FD6789565}"/>
          </ac:cxnSpMkLst>
        </pc:cxnChg>
        <pc:cxnChg chg="mod">
          <ac:chgData name="Petr Hrabica" userId="4c10e16b2b261d18" providerId="LiveId" clId="{E399827D-F743-2B43-BF7B-357DF38DB10F}" dt="2021-01-14T18:29:59.266" v="2092" actId="1076"/>
          <ac:cxnSpMkLst>
            <pc:docMk/>
            <pc:sldMk cId="1091068971" sldId="275"/>
            <ac:cxnSpMk id="24" creationId="{812CCA1F-F633-1943-9FBD-A409C5B768EF}"/>
          </ac:cxnSpMkLst>
        </pc:cxnChg>
        <pc:cxnChg chg="mod">
          <ac:chgData name="Petr Hrabica" userId="4c10e16b2b261d18" providerId="LiveId" clId="{E399827D-F743-2B43-BF7B-357DF38DB10F}" dt="2021-01-14T21:30:06.633" v="3459"/>
          <ac:cxnSpMkLst>
            <pc:docMk/>
            <pc:sldMk cId="1091068971" sldId="275"/>
            <ac:cxnSpMk id="26" creationId="{5CEE2AC5-0EA5-5448-A886-86F39DD23D4F}"/>
          </ac:cxnSpMkLst>
        </pc:cxnChg>
        <pc:cxnChg chg="mod">
          <ac:chgData name="Petr Hrabica" userId="4c10e16b2b261d18" providerId="LiveId" clId="{E399827D-F743-2B43-BF7B-357DF38DB10F}" dt="2021-01-14T21:30:06.633" v="3459"/>
          <ac:cxnSpMkLst>
            <pc:docMk/>
            <pc:sldMk cId="1091068971" sldId="275"/>
            <ac:cxnSpMk id="27" creationId="{A74E1309-2F46-EA4C-9B09-677D5715244B}"/>
          </ac:cxnSpMkLst>
        </pc:cxnChg>
        <pc:cxnChg chg="add mod">
          <ac:chgData name="Petr Hrabica" userId="4c10e16b2b261d18" providerId="LiveId" clId="{E399827D-F743-2B43-BF7B-357DF38DB10F}" dt="2021-01-14T21:43:34.173" v="3517" actId="14100"/>
          <ac:cxnSpMkLst>
            <pc:docMk/>
            <pc:sldMk cId="1091068971" sldId="275"/>
            <ac:cxnSpMk id="29" creationId="{4E0AE1DD-32A3-8247-BAAB-6D88FD70AD97}"/>
          </ac:cxnSpMkLst>
        </pc:cxnChg>
      </pc:sldChg>
      <pc:sldChg chg="addSp delSp modSp new mod modAnim">
        <pc:chgData name="Petr Hrabica" userId="4c10e16b2b261d18" providerId="LiveId" clId="{E399827D-F743-2B43-BF7B-357DF38DB10F}" dt="2021-01-14T21:28:36.221" v="3451"/>
        <pc:sldMkLst>
          <pc:docMk/>
          <pc:sldMk cId="840207118" sldId="276"/>
        </pc:sldMkLst>
        <pc:spChg chg="del">
          <ac:chgData name="Petr Hrabica" userId="4c10e16b2b261d18" providerId="LiveId" clId="{E399827D-F743-2B43-BF7B-357DF38DB10F}" dt="2021-01-14T18:19:11.108" v="1376" actId="478"/>
          <ac:spMkLst>
            <pc:docMk/>
            <pc:sldMk cId="840207118" sldId="276"/>
            <ac:spMk id="2" creationId="{EDB1DEC3-F135-3846-B45D-E23F02808384}"/>
          </ac:spMkLst>
        </pc:spChg>
        <pc:spChg chg="del">
          <ac:chgData name="Petr Hrabica" userId="4c10e16b2b261d18" providerId="LiveId" clId="{E399827D-F743-2B43-BF7B-357DF38DB10F}" dt="2021-01-14T18:19:12.727" v="1377" actId="478"/>
          <ac:spMkLst>
            <pc:docMk/>
            <pc:sldMk cId="840207118" sldId="276"/>
            <ac:spMk id="3" creationId="{8A924650-BEED-2346-A710-42ADD30B64AB}"/>
          </ac:spMkLst>
        </pc:spChg>
        <pc:picChg chg="add mod">
          <ac:chgData name="Petr Hrabica" userId="4c10e16b2b261d18" providerId="LiveId" clId="{E399827D-F743-2B43-BF7B-357DF38DB10F}" dt="2021-01-14T18:23:20.327" v="1954" actId="14861"/>
          <ac:picMkLst>
            <pc:docMk/>
            <pc:sldMk cId="840207118" sldId="276"/>
            <ac:picMk id="5" creationId="{84C5A8A4-F3AD-DB4D-9092-9D9C1BB71CCA}"/>
          </ac:picMkLst>
        </pc:picChg>
      </pc:sldChg>
      <pc:sldChg chg="addSp delSp modSp new mod ord modAnim">
        <pc:chgData name="Petr Hrabica" userId="4c10e16b2b261d18" providerId="LiveId" clId="{E399827D-F743-2B43-BF7B-357DF38DB10F}" dt="2021-01-15T07:53:30.873" v="4267" actId="20577"/>
        <pc:sldMkLst>
          <pc:docMk/>
          <pc:sldMk cId="1695222712" sldId="277"/>
        </pc:sldMkLst>
        <pc:spChg chg="add del">
          <ac:chgData name="Petr Hrabica" userId="4c10e16b2b261d18" providerId="LiveId" clId="{E399827D-F743-2B43-BF7B-357DF38DB10F}" dt="2021-01-14T18:47:30.156" v="2201" actId="478"/>
          <ac:spMkLst>
            <pc:docMk/>
            <pc:sldMk cId="1695222712" sldId="277"/>
            <ac:spMk id="2" creationId="{87D801D6-D7F8-3B4C-A18E-3699DC7D1F24}"/>
          </ac:spMkLst>
        </pc:spChg>
        <pc:spChg chg="del">
          <ac:chgData name="Petr Hrabica" userId="4c10e16b2b261d18" providerId="LiveId" clId="{E399827D-F743-2B43-BF7B-357DF38DB10F}" dt="2021-01-14T18:47:18.118" v="2198" actId="478"/>
          <ac:spMkLst>
            <pc:docMk/>
            <pc:sldMk cId="1695222712" sldId="277"/>
            <ac:spMk id="3" creationId="{D23D9C3A-FECD-E640-AC4F-D336C120036E}"/>
          </ac:spMkLst>
        </pc:spChg>
        <pc:spChg chg="add del mod">
          <ac:chgData name="Petr Hrabica" userId="4c10e16b2b261d18" providerId="LiveId" clId="{E399827D-F743-2B43-BF7B-357DF38DB10F}" dt="2021-01-14T18:47:28.773" v="2200"/>
          <ac:spMkLst>
            <pc:docMk/>
            <pc:sldMk cId="1695222712" sldId="277"/>
            <ac:spMk id="4" creationId="{B349FE39-8C2D-A745-B593-757742F3578B}"/>
          </ac:spMkLst>
        </pc:spChg>
        <pc:spChg chg="add mod">
          <ac:chgData name="Petr Hrabica" userId="4c10e16b2b261d18" providerId="LiveId" clId="{E399827D-F743-2B43-BF7B-357DF38DB10F}" dt="2021-01-14T18:47:31.077" v="2202"/>
          <ac:spMkLst>
            <pc:docMk/>
            <pc:sldMk cId="1695222712" sldId="277"/>
            <ac:spMk id="5" creationId="{FCACDD13-7FFD-3144-8D6B-69952DC3AB10}"/>
          </ac:spMkLst>
        </pc:spChg>
        <pc:spChg chg="add mod">
          <ac:chgData name="Petr Hrabica" userId="4c10e16b2b261d18" providerId="LiveId" clId="{E399827D-F743-2B43-BF7B-357DF38DB10F}" dt="2021-01-14T18:48:44.547" v="2231" actId="692"/>
          <ac:spMkLst>
            <pc:docMk/>
            <pc:sldMk cId="1695222712" sldId="277"/>
            <ac:spMk id="8" creationId="{66299C3A-E3BC-6245-A0A0-BFDFEB2B5CEF}"/>
          </ac:spMkLst>
        </pc:spChg>
        <pc:spChg chg="add mod">
          <ac:chgData name="Petr Hrabica" userId="4c10e16b2b261d18" providerId="LiveId" clId="{E399827D-F743-2B43-BF7B-357DF38DB10F}" dt="2021-01-14T18:48:56.947" v="2238" actId="207"/>
          <ac:spMkLst>
            <pc:docMk/>
            <pc:sldMk cId="1695222712" sldId="277"/>
            <ac:spMk id="9" creationId="{E36E3DCD-AF4F-1848-BE26-CCC60DB6C74A}"/>
          </ac:spMkLst>
        </pc:spChg>
        <pc:spChg chg="add mod">
          <ac:chgData name="Petr Hrabica" userId="4c10e16b2b261d18" providerId="LiveId" clId="{E399827D-F743-2B43-BF7B-357DF38DB10F}" dt="2021-01-14T18:49:31.565" v="2253" actId="12788"/>
          <ac:spMkLst>
            <pc:docMk/>
            <pc:sldMk cId="1695222712" sldId="277"/>
            <ac:spMk id="10" creationId="{A898E61F-6582-2E40-8918-7A70B46FE5AC}"/>
          </ac:spMkLst>
        </pc:spChg>
        <pc:spChg chg="add mod">
          <ac:chgData name="Petr Hrabica" userId="4c10e16b2b261d18" providerId="LiveId" clId="{E399827D-F743-2B43-BF7B-357DF38DB10F}" dt="2021-01-14T18:49:46.798" v="2263" actId="1076"/>
          <ac:spMkLst>
            <pc:docMk/>
            <pc:sldMk cId="1695222712" sldId="277"/>
            <ac:spMk id="11" creationId="{6D9CAA77-1435-3D49-8124-3531051A47B8}"/>
          </ac:spMkLst>
        </pc:spChg>
        <pc:spChg chg="add mod">
          <ac:chgData name="Petr Hrabica" userId="4c10e16b2b261d18" providerId="LiveId" clId="{E399827D-F743-2B43-BF7B-357DF38DB10F}" dt="2021-01-15T07:53:30.873" v="4267" actId="20577"/>
          <ac:spMkLst>
            <pc:docMk/>
            <pc:sldMk cId="1695222712" sldId="277"/>
            <ac:spMk id="12" creationId="{11CAA742-CC18-EE4C-83A6-3782EECD2BCD}"/>
          </ac:spMkLst>
        </pc:spChg>
        <pc:picChg chg="add mod">
          <ac:chgData name="Petr Hrabica" userId="4c10e16b2b261d18" providerId="LiveId" clId="{E399827D-F743-2B43-BF7B-357DF38DB10F}" dt="2021-01-14T18:47:51.115" v="2206" actId="14100"/>
          <ac:picMkLst>
            <pc:docMk/>
            <pc:sldMk cId="1695222712" sldId="277"/>
            <ac:picMk id="7" creationId="{8B1B3DEF-2EF8-CA41-A35E-2972E5E1DB2F}"/>
          </ac:picMkLst>
        </pc:picChg>
      </pc:sldChg>
      <pc:sldChg chg="addSp delSp modSp new mod delAnim modAnim">
        <pc:chgData name="Petr Hrabica" userId="4c10e16b2b261d18" providerId="LiveId" clId="{E399827D-F743-2B43-BF7B-357DF38DB10F}" dt="2021-01-15T07:57:00.420" v="4269"/>
        <pc:sldMkLst>
          <pc:docMk/>
          <pc:sldMk cId="2537607117" sldId="278"/>
        </pc:sldMkLst>
        <pc:spChg chg="del">
          <ac:chgData name="Petr Hrabica" userId="4c10e16b2b261d18" providerId="LiveId" clId="{E399827D-F743-2B43-BF7B-357DF38DB10F}" dt="2021-01-14T18:52:24.716" v="2320" actId="478"/>
          <ac:spMkLst>
            <pc:docMk/>
            <pc:sldMk cId="2537607117" sldId="278"/>
            <ac:spMk id="2" creationId="{E72360A6-DF95-4941-9521-133A911C78D7}"/>
          </ac:spMkLst>
        </pc:spChg>
        <pc:spChg chg="del mod">
          <ac:chgData name="Petr Hrabica" userId="4c10e16b2b261d18" providerId="LiveId" clId="{E399827D-F743-2B43-BF7B-357DF38DB10F}" dt="2021-01-14T18:52:24.716" v="2320" actId="478"/>
          <ac:spMkLst>
            <pc:docMk/>
            <pc:sldMk cId="2537607117" sldId="278"/>
            <ac:spMk id="3" creationId="{DFD8A797-E119-1948-8610-B90A54CBDC7F}"/>
          </ac:spMkLst>
        </pc:spChg>
        <pc:spChg chg="add mod">
          <ac:chgData name="Petr Hrabica" userId="4c10e16b2b261d18" providerId="LiveId" clId="{E399827D-F743-2B43-BF7B-357DF38DB10F}" dt="2021-01-14T22:08:12.129" v="3825" actId="20577"/>
          <ac:spMkLst>
            <pc:docMk/>
            <pc:sldMk cId="2537607117" sldId="278"/>
            <ac:spMk id="4" creationId="{82EE4225-EFE7-FF4F-97F9-D864DBA0DA0A}"/>
          </ac:spMkLst>
        </pc:spChg>
        <pc:spChg chg="add mod">
          <ac:chgData name="Petr Hrabica" userId="4c10e16b2b261d18" providerId="LiveId" clId="{E399827D-F743-2B43-BF7B-357DF38DB10F}" dt="2021-01-14T19:35:09.383" v="2726" actId="14100"/>
          <ac:spMkLst>
            <pc:docMk/>
            <pc:sldMk cId="2537607117" sldId="278"/>
            <ac:spMk id="5" creationId="{634D596A-C961-924A-BB4D-137EA1B4E891}"/>
          </ac:spMkLst>
        </pc:spChg>
        <pc:spChg chg="add del mod">
          <ac:chgData name="Petr Hrabica" userId="4c10e16b2b261d18" providerId="LiveId" clId="{E399827D-F743-2B43-BF7B-357DF38DB10F}" dt="2021-01-14T22:08:27.782" v="3828" actId="478"/>
          <ac:spMkLst>
            <pc:docMk/>
            <pc:sldMk cId="2537607117" sldId="278"/>
            <ac:spMk id="16" creationId="{1908501A-DC4F-DD4B-A143-6E3710C321F0}"/>
          </ac:spMkLst>
        </pc:spChg>
        <pc:picChg chg="add mod">
          <ac:chgData name="Petr Hrabica" userId="4c10e16b2b261d18" providerId="LiveId" clId="{E399827D-F743-2B43-BF7B-357DF38DB10F}" dt="2021-01-14T22:11:53.881" v="3852" actId="1076"/>
          <ac:picMkLst>
            <pc:docMk/>
            <pc:sldMk cId="2537607117" sldId="278"/>
            <ac:picMk id="7" creationId="{96B977EF-F941-2C47-8BC3-3525295FE8AC}"/>
          </ac:picMkLst>
        </pc:picChg>
        <pc:picChg chg="add mod">
          <ac:chgData name="Petr Hrabica" userId="4c10e16b2b261d18" providerId="LiveId" clId="{E399827D-F743-2B43-BF7B-357DF38DB10F}" dt="2021-01-14T19:48:58.827" v="2750" actId="1076"/>
          <ac:picMkLst>
            <pc:docMk/>
            <pc:sldMk cId="2537607117" sldId="278"/>
            <ac:picMk id="9" creationId="{1A7F4C1A-C745-A644-AA94-68DAC0B26667}"/>
          </ac:picMkLst>
        </pc:picChg>
        <pc:picChg chg="add mod">
          <ac:chgData name="Petr Hrabica" userId="4c10e16b2b261d18" providerId="LiveId" clId="{E399827D-F743-2B43-BF7B-357DF38DB10F}" dt="2021-01-14T22:11:57.245" v="3853" actId="1076"/>
          <ac:picMkLst>
            <pc:docMk/>
            <pc:sldMk cId="2537607117" sldId="278"/>
            <ac:picMk id="11" creationId="{06C8EDCF-4B2D-BD4F-8322-946971245048}"/>
          </ac:picMkLst>
        </pc:picChg>
        <pc:picChg chg="add mod">
          <ac:chgData name="Petr Hrabica" userId="4c10e16b2b261d18" providerId="LiveId" clId="{E399827D-F743-2B43-BF7B-357DF38DB10F}" dt="2021-01-14T22:12:05.101" v="3856" actId="1076"/>
          <ac:picMkLst>
            <pc:docMk/>
            <pc:sldMk cId="2537607117" sldId="278"/>
            <ac:picMk id="13" creationId="{2233436B-0DF8-0E42-B9B8-5DA28CF22B98}"/>
          </ac:picMkLst>
        </pc:picChg>
        <pc:picChg chg="add del mod">
          <ac:chgData name="Petr Hrabica" userId="4c10e16b2b261d18" providerId="LiveId" clId="{E399827D-F743-2B43-BF7B-357DF38DB10F}" dt="2021-01-14T22:09:43.672" v="3829" actId="478"/>
          <ac:picMkLst>
            <pc:docMk/>
            <pc:sldMk cId="2537607117" sldId="278"/>
            <ac:picMk id="15" creationId="{BB4B6F21-479B-5E4E-B82B-5BF82100EF51}"/>
          </ac:picMkLst>
        </pc:picChg>
        <pc:picChg chg="add del mod">
          <ac:chgData name="Petr Hrabica" userId="4c10e16b2b261d18" providerId="LiveId" clId="{E399827D-F743-2B43-BF7B-357DF38DB10F}" dt="2021-01-14T22:10:12.859" v="3838" actId="478"/>
          <ac:picMkLst>
            <pc:docMk/>
            <pc:sldMk cId="2537607117" sldId="278"/>
            <ac:picMk id="17" creationId="{C5663FA6-0C1C-B94B-9445-1624A9B4714C}"/>
          </ac:picMkLst>
        </pc:picChg>
        <pc:picChg chg="add mod">
          <ac:chgData name="Petr Hrabica" userId="4c10e16b2b261d18" providerId="LiveId" clId="{E399827D-F743-2B43-BF7B-357DF38DB10F}" dt="2021-01-14T22:11:32.415" v="3846" actId="1076"/>
          <ac:picMkLst>
            <pc:docMk/>
            <pc:sldMk cId="2537607117" sldId="278"/>
            <ac:picMk id="19" creationId="{0C7B8959-CC27-B940-8165-7193EBBD32EE}"/>
          </ac:picMkLst>
        </pc:picChg>
        <pc:picChg chg="add del">
          <ac:chgData name="Petr Hrabica" userId="4c10e16b2b261d18" providerId="LiveId" clId="{E399827D-F743-2B43-BF7B-357DF38DB10F}" dt="2021-01-14T19:36:26.332" v="2728" actId="478"/>
          <ac:picMkLst>
            <pc:docMk/>
            <pc:sldMk cId="2537607117" sldId="278"/>
            <ac:picMk id="1026" creationId="{B0400450-A901-9E42-BBBF-90828BADD49A}"/>
          </ac:picMkLst>
        </pc:picChg>
      </pc:sldChg>
      <pc:sldChg chg="addSp delSp modSp new mod modAnim">
        <pc:chgData name="Petr Hrabica" userId="4c10e16b2b261d18" providerId="LiveId" clId="{E399827D-F743-2B43-BF7B-357DF38DB10F}" dt="2021-01-14T21:54:04.038" v="3630"/>
        <pc:sldMkLst>
          <pc:docMk/>
          <pc:sldMk cId="1269689829" sldId="279"/>
        </pc:sldMkLst>
        <pc:spChg chg="del">
          <ac:chgData name="Petr Hrabica" userId="4c10e16b2b261d18" providerId="LiveId" clId="{E399827D-F743-2B43-BF7B-357DF38DB10F}" dt="2021-01-14T18:55:00.314" v="2350" actId="478"/>
          <ac:spMkLst>
            <pc:docMk/>
            <pc:sldMk cId="1269689829" sldId="279"/>
            <ac:spMk id="2" creationId="{2CD0FDEF-98C8-F64D-889B-31FEDABED315}"/>
          </ac:spMkLst>
        </pc:spChg>
        <pc:spChg chg="del">
          <ac:chgData name="Petr Hrabica" userId="4c10e16b2b261d18" providerId="LiveId" clId="{E399827D-F743-2B43-BF7B-357DF38DB10F}" dt="2021-01-14T18:54:58.374" v="2349" actId="478"/>
          <ac:spMkLst>
            <pc:docMk/>
            <pc:sldMk cId="1269689829" sldId="279"/>
            <ac:spMk id="3" creationId="{7B2BF28C-273D-9248-9B14-D8797F300C6E}"/>
          </ac:spMkLst>
        </pc:spChg>
        <pc:spChg chg="add mod">
          <ac:chgData name="Petr Hrabica" userId="4c10e16b2b261d18" providerId="LiveId" clId="{E399827D-F743-2B43-BF7B-357DF38DB10F}" dt="2021-01-14T18:55:14.074" v="2368" actId="20577"/>
          <ac:spMkLst>
            <pc:docMk/>
            <pc:sldMk cId="1269689829" sldId="279"/>
            <ac:spMk id="4" creationId="{FB0BCCD0-AD35-7F46-9173-5767EDD0776E}"/>
          </ac:spMkLst>
        </pc:spChg>
        <pc:spChg chg="add mod">
          <ac:chgData name="Petr Hrabica" userId="4c10e16b2b261d18" providerId="LiveId" clId="{E399827D-F743-2B43-BF7B-357DF38DB10F}" dt="2021-01-14T19:14:44.148" v="2434" actId="1076"/>
          <ac:spMkLst>
            <pc:docMk/>
            <pc:sldMk cId="1269689829" sldId="279"/>
            <ac:spMk id="11" creationId="{27F54AF7-DA73-3E43-A5BC-4C2BECE6260F}"/>
          </ac:spMkLst>
        </pc:spChg>
        <pc:spChg chg="add mod">
          <ac:chgData name="Petr Hrabica" userId="4c10e16b2b261d18" providerId="LiveId" clId="{E399827D-F743-2B43-BF7B-357DF38DB10F}" dt="2021-01-14T19:14:37.779" v="2433" actId="1076"/>
          <ac:spMkLst>
            <pc:docMk/>
            <pc:sldMk cId="1269689829" sldId="279"/>
            <ac:spMk id="12" creationId="{A9417861-5E08-764E-9146-087DB67E156F}"/>
          </ac:spMkLst>
        </pc:spChg>
        <pc:spChg chg="add mod">
          <ac:chgData name="Petr Hrabica" userId="4c10e16b2b261d18" providerId="LiveId" clId="{E399827D-F743-2B43-BF7B-357DF38DB10F}" dt="2021-01-14T19:14:12.042" v="2424" actId="1076"/>
          <ac:spMkLst>
            <pc:docMk/>
            <pc:sldMk cId="1269689829" sldId="279"/>
            <ac:spMk id="13" creationId="{4D9D6FF1-CC3F-974E-812E-632A86D2C217}"/>
          </ac:spMkLst>
        </pc:spChg>
        <pc:spChg chg="add mod">
          <ac:chgData name="Petr Hrabica" userId="4c10e16b2b261d18" providerId="LiveId" clId="{E399827D-F743-2B43-BF7B-357DF38DB10F}" dt="2021-01-14T19:14:31.528" v="2432" actId="1076"/>
          <ac:spMkLst>
            <pc:docMk/>
            <pc:sldMk cId="1269689829" sldId="279"/>
            <ac:spMk id="14" creationId="{F733CA59-228D-124F-8FAD-B4E4B8997A89}"/>
          </ac:spMkLst>
        </pc:spChg>
        <pc:spChg chg="add mod">
          <ac:chgData name="Petr Hrabica" userId="4c10e16b2b261d18" providerId="LiveId" clId="{E399827D-F743-2B43-BF7B-357DF38DB10F}" dt="2021-01-14T19:18:55.018" v="2452" actId="207"/>
          <ac:spMkLst>
            <pc:docMk/>
            <pc:sldMk cId="1269689829" sldId="279"/>
            <ac:spMk id="23" creationId="{8E2A63AD-E3B8-E44A-8B9D-8813022BD118}"/>
          </ac:spMkLst>
        </pc:spChg>
        <pc:picChg chg="add del mod">
          <ac:chgData name="Petr Hrabica" userId="4c10e16b2b261d18" providerId="LiveId" clId="{E399827D-F743-2B43-BF7B-357DF38DB10F}" dt="2021-01-14T19:11:10.516" v="2370"/>
          <ac:picMkLst>
            <pc:docMk/>
            <pc:sldMk cId="1269689829" sldId="279"/>
            <ac:picMk id="5" creationId="{35544ADF-E184-904C-B53F-65036BDEF353}"/>
          </ac:picMkLst>
        </pc:picChg>
        <pc:picChg chg="add del mod">
          <ac:chgData name="Petr Hrabica" userId="4c10e16b2b261d18" providerId="LiveId" clId="{E399827D-F743-2B43-BF7B-357DF38DB10F}" dt="2021-01-14T19:11:28.563" v="2372" actId="478"/>
          <ac:picMkLst>
            <pc:docMk/>
            <pc:sldMk cId="1269689829" sldId="279"/>
            <ac:picMk id="6" creationId="{D3F0E233-9FB3-A44A-9153-3B0FC484DBEB}"/>
          </ac:picMkLst>
        </pc:picChg>
        <pc:picChg chg="add mod">
          <ac:chgData name="Petr Hrabica" userId="4c10e16b2b261d18" providerId="LiveId" clId="{E399827D-F743-2B43-BF7B-357DF38DB10F}" dt="2021-01-14T19:11:44.452" v="2375" actId="962"/>
          <ac:picMkLst>
            <pc:docMk/>
            <pc:sldMk cId="1269689829" sldId="279"/>
            <ac:picMk id="8" creationId="{14EA83AE-03DD-8745-A999-F087CB249F3C}"/>
          </ac:picMkLst>
        </pc:picChg>
        <pc:picChg chg="add mod">
          <ac:chgData name="Petr Hrabica" userId="4c10e16b2b261d18" providerId="LiveId" clId="{E399827D-F743-2B43-BF7B-357DF38DB10F}" dt="2021-01-14T21:50:13.951" v="3592" actId="1076"/>
          <ac:picMkLst>
            <pc:docMk/>
            <pc:sldMk cId="1269689829" sldId="279"/>
            <ac:picMk id="10" creationId="{EFD2E1E5-273B-2845-9401-DF3914B4E710}"/>
          </ac:picMkLst>
        </pc:picChg>
        <pc:picChg chg="add mod">
          <ac:chgData name="Petr Hrabica" userId="4c10e16b2b261d18" providerId="LiveId" clId="{E399827D-F743-2B43-BF7B-357DF38DB10F}" dt="2021-01-14T19:24:22.521" v="2507" actId="1076"/>
          <ac:picMkLst>
            <pc:docMk/>
            <pc:sldMk cId="1269689829" sldId="279"/>
            <ac:picMk id="29" creationId="{3B0152D8-0CE6-1241-9DB1-414C3E781B82}"/>
          </ac:picMkLst>
        </pc:picChg>
        <pc:picChg chg="add mod">
          <ac:chgData name="Petr Hrabica" userId="4c10e16b2b261d18" providerId="LiveId" clId="{E399827D-F743-2B43-BF7B-357DF38DB10F}" dt="2021-01-14T19:24:18.083" v="2506" actId="571"/>
          <ac:picMkLst>
            <pc:docMk/>
            <pc:sldMk cId="1269689829" sldId="279"/>
            <ac:picMk id="30" creationId="{51718B7F-7527-F44B-AEED-C3EF57C91C56}"/>
          </ac:picMkLst>
        </pc:picChg>
        <pc:picChg chg="add mod">
          <ac:chgData name="Petr Hrabica" userId="4c10e16b2b261d18" providerId="LiveId" clId="{E399827D-F743-2B43-BF7B-357DF38DB10F}" dt="2021-01-14T21:51:59.390" v="3613" actId="1076"/>
          <ac:picMkLst>
            <pc:docMk/>
            <pc:sldMk cId="1269689829" sldId="279"/>
            <ac:picMk id="31" creationId="{BA062DCA-B155-B443-9D35-86899EC9C4F7}"/>
          </ac:picMkLst>
        </pc:picChg>
        <pc:inkChg chg="add del">
          <ac:chgData name="Petr Hrabica" userId="4c10e16b2b261d18" providerId="LiveId" clId="{E399827D-F743-2B43-BF7B-357DF38DB10F}" dt="2021-01-14T19:15:54.336" v="2438" actId="9405"/>
          <ac:inkMkLst>
            <pc:docMk/>
            <pc:sldMk cId="1269689829" sldId="279"/>
            <ac:inkMk id="15" creationId="{F5B6EEBE-3E6B-534B-A2F8-18BEB91EFBA1}"/>
          </ac:inkMkLst>
        </pc:inkChg>
        <pc:inkChg chg="add del">
          <ac:chgData name="Petr Hrabica" userId="4c10e16b2b261d18" providerId="LiveId" clId="{E399827D-F743-2B43-BF7B-357DF38DB10F}" dt="2021-01-14T19:15:53.183" v="2437" actId="9405"/>
          <ac:inkMkLst>
            <pc:docMk/>
            <pc:sldMk cId="1269689829" sldId="279"/>
            <ac:inkMk id="16" creationId="{31AA0567-734B-5E41-9D4F-955086892598}"/>
          </ac:inkMkLst>
        </pc:inkChg>
        <pc:inkChg chg="add">
          <ac:chgData name="Petr Hrabica" userId="4c10e16b2b261d18" providerId="LiveId" clId="{E399827D-F743-2B43-BF7B-357DF38DB10F}" dt="2021-01-14T19:16:00.654" v="2439" actId="9405"/>
          <ac:inkMkLst>
            <pc:docMk/>
            <pc:sldMk cId="1269689829" sldId="279"/>
            <ac:inkMk id="17" creationId="{A082184F-21B3-B34B-93BB-40888D3D231D}"/>
          </ac:inkMkLst>
        </pc:inkChg>
        <pc:inkChg chg="add">
          <ac:chgData name="Petr Hrabica" userId="4c10e16b2b261d18" providerId="LiveId" clId="{E399827D-F743-2B43-BF7B-357DF38DB10F}" dt="2021-01-14T19:16:49.613" v="2440" actId="9405"/>
          <ac:inkMkLst>
            <pc:docMk/>
            <pc:sldMk cId="1269689829" sldId="279"/>
            <ac:inkMk id="18" creationId="{886EDDD3-F773-8E48-947F-4CE720C5FC73}"/>
          </ac:inkMkLst>
        </pc:inkChg>
        <pc:inkChg chg="add del">
          <ac:chgData name="Petr Hrabica" userId="4c10e16b2b261d18" providerId="LiveId" clId="{E399827D-F743-2B43-BF7B-357DF38DB10F}" dt="2021-01-14T19:17:14.137" v="2442" actId="9405"/>
          <ac:inkMkLst>
            <pc:docMk/>
            <pc:sldMk cId="1269689829" sldId="279"/>
            <ac:inkMk id="19" creationId="{10FC0FFB-7723-1646-A078-EFFC70FEEF5B}"/>
          </ac:inkMkLst>
        </pc:inkChg>
        <pc:inkChg chg="add del">
          <ac:chgData name="Petr Hrabica" userId="4c10e16b2b261d18" providerId="LiveId" clId="{E399827D-F743-2B43-BF7B-357DF38DB10F}" dt="2021-01-14T19:17:25.662" v="2444" actId="9405"/>
          <ac:inkMkLst>
            <pc:docMk/>
            <pc:sldMk cId="1269689829" sldId="279"/>
            <ac:inkMk id="20" creationId="{1E1E2C02-939C-8F4E-A0E4-1426CB1A75FF}"/>
          </ac:inkMkLst>
        </pc:inkChg>
        <pc:inkChg chg="add del">
          <ac:chgData name="Petr Hrabica" userId="4c10e16b2b261d18" providerId="LiveId" clId="{E399827D-F743-2B43-BF7B-357DF38DB10F}" dt="2021-01-14T19:17:34.090" v="2446" actId="9405"/>
          <ac:inkMkLst>
            <pc:docMk/>
            <pc:sldMk cId="1269689829" sldId="279"/>
            <ac:inkMk id="21" creationId="{65538013-E948-5F43-9AC7-C1BE41DEA6F9}"/>
          </ac:inkMkLst>
        </pc:inkChg>
        <pc:inkChg chg="add">
          <ac:chgData name="Petr Hrabica" userId="4c10e16b2b261d18" providerId="LiveId" clId="{E399827D-F743-2B43-BF7B-357DF38DB10F}" dt="2021-01-14T19:17:40.675" v="2447" actId="9405"/>
          <ac:inkMkLst>
            <pc:docMk/>
            <pc:sldMk cId="1269689829" sldId="279"/>
            <ac:inkMk id="22" creationId="{A8FBB197-17D0-DB4A-A38D-C0C528F51ABD}"/>
          </ac:inkMkLst>
        </pc:inkChg>
        <pc:cxnChg chg="add mod">
          <ac:chgData name="Petr Hrabica" userId="4c10e16b2b261d18" providerId="LiveId" clId="{E399827D-F743-2B43-BF7B-357DF38DB10F}" dt="2021-01-14T19:21:37.998" v="2498" actId="692"/>
          <ac:cxnSpMkLst>
            <pc:docMk/>
            <pc:sldMk cId="1269689829" sldId="279"/>
            <ac:cxnSpMk id="25" creationId="{A9D649CE-395B-B84D-846A-B6FED3642E84}"/>
          </ac:cxnSpMkLst>
        </pc:cxnChg>
      </pc:sldChg>
      <pc:sldChg chg="addSp delSp modSp add mod modAnim">
        <pc:chgData name="Petr Hrabica" userId="4c10e16b2b261d18" providerId="LiveId" clId="{E399827D-F743-2B43-BF7B-357DF38DB10F}" dt="2021-01-14T21:58:03.848" v="3662"/>
        <pc:sldMkLst>
          <pc:docMk/>
          <pc:sldMk cId="3915214120" sldId="280"/>
        </pc:sldMkLst>
        <pc:spChg chg="mod">
          <ac:chgData name="Petr Hrabica" userId="4c10e16b2b261d18" providerId="LiveId" clId="{E399827D-F743-2B43-BF7B-357DF38DB10F}" dt="2021-01-14T19:24:55.635" v="2516" actId="20577"/>
          <ac:spMkLst>
            <pc:docMk/>
            <pc:sldMk cId="3915214120" sldId="280"/>
            <ac:spMk id="4" creationId="{FB0BCCD0-AD35-7F46-9173-5767EDD0776E}"/>
          </ac:spMkLst>
        </pc:spChg>
        <pc:spChg chg="mod">
          <ac:chgData name="Petr Hrabica" userId="4c10e16b2b261d18" providerId="LiveId" clId="{E399827D-F743-2B43-BF7B-357DF38DB10F}" dt="2021-01-14T19:32:53.537" v="2634" actId="1037"/>
          <ac:spMkLst>
            <pc:docMk/>
            <pc:sldMk cId="3915214120" sldId="280"/>
            <ac:spMk id="11" creationId="{27F54AF7-DA73-3E43-A5BC-4C2BECE6260F}"/>
          </ac:spMkLst>
        </pc:spChg>
        <pc:spChg chg="mod">
          <ac:chgData name="Petr Hrabica" userId="4c10e16b2b261d18" providerId="LiveId" clId="{E399827D-F743-2B43-BF7B-357DF38DB10F}" dt="2021-01-14T19:32:53.537" v="2634" actId="1037"/>
          <ac:spMkLst>
            <pc:docMk/>
            <pc:sldMk cId="3915214120" sldId="280"/>
            <ac:spMk id="12" creationId="{A9417861-5E08-764E-9146-087DB67E156F}"/>
          </ac:spMkLst>
        </pc:spChg>
        <pc:spChg chg="mod">
          <ac:chgData name="Petr Hrabica" userId="4c10e16b2b261d18" providerId="LiveId" clId="{E399827D-F743-2B43-BF7B-357DF38DB10F}" dt="2021-01-14T19:32:53.537" v="2634" actId="1037"/>
          <ac:spMkLst>
            <pc:docMk/>
            <pc:sldMk cId="3915214120" sldId="280"/>
            <ac:spMk id="13" creationId="{4D9D6FF1-CC3F-974E-812E-632A86D2C217}"/>
          </ac:spMkLst>
        </pc:spChg>
        <pc:spChg chg="mod">
          <ac:chgData name="Petr Hrabica" userId="4c10e16b2b261d18" providerId="LiveId" clId="{E399827D-F743-2B43-BF7B-357DF38DB10F}" dt="2021-01-14T19:32:53.537" v="2634" actId="1037"/>
          <ac:spMkLst>
            <pc:docMk/>
            <pc:sldMk cId="3915214120" sldId="280"/>
            <ac:spMk id="14" creationId="{F733CA59-228D-124F-8FAD-B4E4B8997A89}"/>
          </ac:spMkLst>
        </pc:spChg>
        <pc:spChg chg="add mod">
          <ac:chgData name="Petr Hrabica" userId="4c10e16b2b261d18" providerId="LiveId" clId="{E399827D-F743-2B43-BF7B-357DF38DB10F}" dt="2021-01-14T19:31:48.009" v="2564" actId="1076"/>
          <ac:spMkLst>
            <pc:docMk/>
            <pc:sldMk cId="3915214120" sldId="280"/>
            <ac:spMk id="21" creationId="{759554F9-4785-4346-8FF0-11B724393B85}"/>
          </ac:spMkLst>
        </pc:spChg>
        <pc:spChg chg="del">
          <ac:chgData name="Petr Hrabica" userId="4c10e16b2b261d18" providerId="LiveId" clId="{E399827D-F743-2B43-BF7B-357DF38DB10F}" dt="2021-01-14T19:25:11.493" v="2520" actId="478"/>
          <ac:spMkLst>
            <pc:docMk/>
            <pc:sldMk cId="3915214120" sldId="280"/>
            <ac:spMk id="23" creationId="{8E2A63AD-E3B8-E44A-8B9D-8813022BD118}"/>
          </ac:spMkLst>
        </pc:spChg>
        <pc:spChg chg="add mod">
          <ac:chgData name="Petr Hrabica" userId="4c10e16b2b261d18" providerId="LiveId" clId="{E399827D-F743-2B43-BF7B-357DF38DB10F}" dt="2021-01-14T19:31:45.015" v="2563" actId="1076"/>
          <ac:spMkLst>
            <pc:docMk/>
            <pc:sldMk cId="3915214120" sldId="280"/>
            <ac:spMk id="24" creationId="{790495F7-AEF4-A546-8643-903C85E7EA94}"/>
          </ac:spMkLst>
        </pc:spChg>
        <pc:spChg chg="add mod">
          <ac:chgData name="Petr Hrabica" userId="4c10e16b2b261d18" providerId="LiveId" clId="{E399827D-F743-2B43-BF7B-357DF38DB10F}" dt="2021-01-14T19:31:40.262" v="2562" actId="571"/>
          <ac:spMkLst>
            <pc:docMk/>
            <pc:sldMk cId="3915214120" sldId="280"/>
            <ac:spMk id="26" creationId="{0851E596-4729-4F40-B96B-5A28F96E98CD}"/>
          </ac:spMkLst>
        </pc:spChg>
        <pc:spChg chg="add mod">
          <ac:chgData name="Petr Hrabica" userId="4c10e16b2b261d18" providerId="LiveId" clId="{E399827D-F743-2B43-BF7B-357DF38DB10F}" dt="2021-01-14T19:31:58.803" v="2571" actId="1076"/>
          <ac:spMkLst>
            <pc:docMk/>
            <pc:sldMk cId="3915214120" sldId="280"/>
            <ac:spMk id="27" creationId="{563A35E4-C7E6-654F-BD53-8A5C4608BB0E}"/>
          </ac:spMkLst>
        </pc:spChg>
        <pc:picChg chg="add mod">
          <ac:chgData name="Petr Hrabica" userId="4c10e16b2b261d18" providerId="LiveId" clId="{E399827D-F743-2B43-BF7B-357DF38DB10F}" dt="2021-01-14T19:31:01.251" v="2532" actId="1076"/>
          <ac:picMkLst>
            <pc:docMk/>
            <pc:sldMk cId="3915214120" sldId="280"/>
            <ac:picMk id="3" creationId="{795F0722-A395-564F-A989-F6103FC04B71}"/>
          </ac:picMkLst>
        </pc:picChg>
        <pc:picChg chg="add mod">
          <ac:chgData name="Petr Hrabica" userId="4c10e16b2b261d18" providerId="LiveId" clId="{E399827D-F743-2B43-BF7B-357DF38DB10F}" dt="2021-01-14T19:31:05.793" v="2535" actId="1076"/>
          <ac:picMkLst>
            <pc:docMk/>
            <pc:sldMk cId="3915214120" sldId="280"/>
            <ac:picMk id="6" creationId="{97EAF82C-4510-534E-9EB7-94E4C22D420C}"/>
          </ac:picMkLst>
        </pc:picChg>
        <pc:picChg chg="del">
          <ac:chgData name="Petr Hrabica" userId="4c10e16b2b261d18" providerId="LiveId" clId="{E399827D-F743-2B43-BF7B-357DF38DB10F}" dt="2021-01-14T19:25:01.700" v="2518" actId="478"/>
          <ac:picMkLst>
            <pc:docMk/>
            <pc:sldMk cId="3915214120" sldId="280"/>
            <ac:picMk id="8" creationId="{14EA83AE-03DD-8745-A999-F087CB249F3C}"/>
          </ac:picMkLst>
        </pc:picChg>
        <pc:picChg chg="del">
          <ac:chgData name="Petr Hrabica" userId="4c10e16b2b261d18" providerId="LiveId" clId="{E399827D-F743-2B43-BF7B-357DF38DB10F}" dt="2021-01-14T19:25:00.510" v="2517" actId="478"/>
          <ac:picMkLst>
            <pc:docMk/>
            <pc:sldMk cId="3915214120" sldId="280"/>
            <ac:picMk id="10" creationId="{EFD2E1E5-273B-2845-9401-DF3914B4E710}"/>
          </ac:picMkLst>
        </pc:picChg>
        <pc:picChg chg="del">
          <ac:chgData name="Petr Hrabica" userId="4c10e16b2b261d18" providerId="LiveId" clId="{E399827D-F743-2B43-BF7B-357DF38DB10F}" dt="2021-01-14T19:25:11.493" v="2520" actId="478"/>
          <ac:picMkLst>
            <pc:docMk/>
            <pc:sldMk cId="3915214120" sldId="280"/>
            <ac:picMk id="29" creationId="{3B0152D8-0CE6-1241-9DB1-414C3E781B82}"/>
          </ac:picMkLst>
        </pc:picChg>
        <pc:picChg chg="del">
          <ac:chgData name="Petr Hrabica" userId="4c10e16b2b261d18" providerId="LiveId" clId="{E399827D-F743-2B43-BF7B-357DF38DB10F}" dt="2021-01-14T19:25:11.493" v="2520" actId="478"/>
          <ac:picMkLst>
            <pc:docMk/>
            <pc:sldMk cId="3915214120" sldId="280"/>
            <ac:picMk id="30" creationId="{51718B7F-7527-F44B-AEED-C3EF57C91C56}"/>
          </ac:picMkLst>
        </pc:picChg>
        <pc:picChg chg="del">
          <ac:chgData name="Petr Hrabica" userId="4c10e16b2b261d18" providerId="LiveId" clId="{E399827D-F743-2B43-BF7B-357DF38DB10F}" dt="2021-01-14T19:25:06.341" v="2519" actId="478"/>
          <ac:picMkLst>
            <pc:docMk/>
            <pc:sldMk cId="3915214120" sldId="280"/>
            <ac:picMk id="31" creationId="{BA062DCA-B155-B443-9D35-86899EC9C4F7}"/>
          </ac:picMkLst>
        </pc:picChg>
        <pc:inkChg chg="del">
          <ac:chgData name="Petr Hrabica" userId="4c10e16b2b261d18" providerId="LiveId" clId="{E399827D-F743-2B43-BF7B-357DF38DB10F}" dt="2021-01-14T19:25:11.493" v="2520" actId="478"/>
          <ac:inkMkLst>
            <pc:docMk/>
            <pc:sldMk cId="3915214120" sldId="280"/>
            <ac:inkMk id="17" creationId="{A082184F-21B3-B34B-93BB-40888D3D231D}"/>
          </ac:inkMkLst>
        </pc:inkChg>
        <pc:inkChg chg="del">
          <ac:chgData name="Petr Hrabica" userId="4c10e16b2b261d18" providerId="LiveId" clId="{E399827D-F743-2B43-BF7B-357DF38DB10F}" dt="2021-01-14T19:25:06.341" v="2519" actId="478"/>
          <ac:inkMkLst>
            <pc:docMk/>
            <pc:sldMk cId="3915214120" sldId="280"/>
            <ac:inkMk id="18" creationId="{886EDDD3-F773-8E48-947F-4CE720C5FC73}"/>
          </ac:inkMkLst>
        </pc:inkChg>
        <pc:inkChg chg="del">
          <ac:chgData name="Petr Hrabica" userId="4c10e16b2b261d18" providerId="LiveId" clId="{E399827D-F743-2B43-BF7B-357DF38DB10F}" dt="2021-01-14T19:25:06.341" v="2519" actId="478"/>
          <ac:inkMkLst>
            <pc:docMk/>
            <pc:sldMk cId="3915214120" sldId="280"/>
            <ac:inkMk id="22" creationId="{A8FBB197-17D0-DB4A-A38D-C0C528F51ABD}"/>
          </ac:inkMkLst>
        </pc:inkChg>
        <pc:cxnChg chg="del mod">
          <ac:chgData name="Petr Hrabica" userId="4c10e16b2b261d18" providerId="LiveId" clId="{E399827D-F743-2B43-BF7B-357DF38DB10F}" dt="2021-01-14T19:25:06.341" v="2519" actId="478"/>
          <ac:cxnSpMkLst>
            <pc:docMk/>
            <pc:sldMk cId="3915214120" sldId="280"/>
            <ac:cxnSpMk id="25" creationId="{A9D649CE-395B-B84D-846A-B6FED3642E84}"/>
          </ac:cxnSpMkLst>
        </pc:cxnChg>
      </pc:sldChg>
      <pc:sldChg chg="addSp delSp modSp new mod modAnim">
        <pc:chgData name="Petr Hrabica" userId="4c10e16b2b261d18" providerId="LiveId" clId="{E399827D-F743-2B43-BF7B-357DF38DB10F}" dt="2021-01-15T06:52:17.926" v="3860" actId="20577"/>
        <pc:sldMkLst>
          <pc:docMk/>
          <pc:sldMk cId="3167235414" sldId="281"/>
        </pc:sldMkLst>
        <pc:spChg chg="del">
          <ac:chgData name="Petr Hrabica" userId="4c10e16b2b261d18" providerId="LiveId" clId="{E399827D-F743-2B43-BF7B-357DF38DB10F}" dt="2021-01-14T21:59:04.667" v="3664" actId="478"/>
          <ac:spMkLst>
            <pc:docMk/>
            <pc:sldMk cId="3167235414" sldId="281"/>
            <ac:spMk id="2" creationId="{4870CB55-D651-1D41-8D85-8FF62DCA8FC0}"/>
          </ac:spMkLst>
        </pc:spChg>
        <pc:spChg chg="del">
          <ac:chgData name="Petr Hrabica" userId="4c10e16b2b261d18" providerId="LiveId" clId="{E399827D-F743-2B43-BF7B-357DF38DB10F}" dt="2021-01-14T21:59:06.147" v="3665" actId="478"/>
          <ac:spMkLst>
            <pc:docMk/>
            <pc:sldMk cId="3167235414" sldId="281"/>
            <ac:spMk id="3" creationId="{5BA8B55E-18FF-5A4C-9634-A7D035FA537B}"/>
          </ac:spMkLst>
        </pc:spChg>
        <pc:spChg chg="add mod">
          <ac:chgData name="Petr Hrabica" userId="4c10e16b2b261d18" providerId="LiveId" clId="{E399827D-F743-2B43-BF7B-357DF38DB10F}" dt="2021-01-14T21:59:11.066" v="3672" actId="20577"/>
          <ac:spMkLst>
            <pc:docMk/>
            <pc:sldMk cId="3167235414" sldId="281"/>
            <ac:spMk id="4" creationId="{3616CC84-80CB-9C4F-A99A-94850B0A269B}"/>
          </ac:spMkLst>
        </pc:spChg>
        <pc:spChg chg="add mod">
          <ac:chgData name="Petr Hrabica" userId="4c10e16b2b261d18" providerId="LiveId" clId="{E399827D-F743-2B43-BF7B-357DF38DB10F}" dt="2021-01-14T22:00:03.729" v="3680" actId="1076"/>
          <ac:spMkLst>
            <pc:docMk/>
            <pc:sldMk cId="3167235414" sldId="281"/>
            <ac:spMk id="5" creationId="{037042F5-C7F3-914E-AFD7-77B2F2613D01}"/>
          </ac:spMkLst>
        </pc:spChg>
        <pc:spChg chg="add mod">
          <ac:chgData name="Petr Hrabica" userId="4c10e16b2b261d18" providerId="LiveId" clId="{E399827D-F743-2B43-BF7B-357DF38DB10F}" dt="2021-01-14T22:00:00.915" v="3679" actId="1076"/>
          <ac:spMkLst>
            <pc:docMk/>
            <pc:sldMk cId="3167235414" sldId="281"/>
            <ac:spMk id="6" creationId="{102E9BA1-86D0-FB4E-9D46-1535E5593311}"/>
          </ac:spMkLst>
        </pc:spChg>
        <pc:spChg chg="add mod">
          <ac:chgData name="Petr Hrabica" userId="4c10e16b2b261d18" providerId="LiveId" clId="{E399827D-F743-2B43-BF7B-357DF38DB10F}" dt="2021-01-14T21:59:58.469" v="3678" actId="1076"/>
          <ac:spMkLst>
            <pc:docMk/>
            <pc:sldMk cId="3167235414" sldId="281"/>
            <ac:spMk id="7" creationId="{26E3EA31-0B0B-C049-A7C2-03BCCCC807D8}"/>
          </ac:spMkLst>
        </pc:spChg>
        <pc:spChg chg="add mod">
          <ac:chgData name="Petr Hrabica" userId="4c10e16b2b261d18" providerId="LiveId" clId="{E399827D-F743-2B43-BF7B-357DF38DB10F}" dt="2021-01-14T22:01:21.543" v="3705" actId="20577"/>
          <ac:spMkLst>
            <pc:docMk/>
            <pc:sldMk cId="3167235414" sldId="281"/>
            <ac:spMk id="8" creationId="{8CF95128-7A31-8740-AD09-CED9139F1135}"/>
          </ac:spMkLst>
        </pc:spChg>
        <pc:spChg chg="add mod">
          <ac:chgData name="Petr Hrabica" userId="4c10e16b2b261d18" providerId="LiveId" clId="{E399827D-F743-2B43-BF7B-357DF38DB10F}" dt="2021-01-14T22:01:00.809" v="3686" actId="1076"/>
          <ac:spMkLst>
            <pc:docMk/>
            <pc:sldMk cId="3167235414" sldId="281"/>
            <ac:spMk id="11" creationId="{98A95D6B-731D-BB44-97D6-903DDB5C9E90}"/>
          </ac:spMkLst>
        </pc:spChg>
        <pc:spChg chg="add mod">
          <ac:chgData name="Petr Hrabica" userId="4c10e16b2b261d18" providerId="LiveId" clId="{E399827D-F743-2B43-BF7B-357DF38DB10F}" dt="2021-01-14T22:01:12.255" v="3689" actId="1076"/>
          <ac:spMkLst>
            <pc:docMk/>
            <pc:sldMk cId="3167235414" sldId="281"/>
            <ac:spMk id="12" creationId="{63E7E504-81F1-9A40-A429-DE0E4543934E}"/>
          </ac:spMkLst>
        </pc:spChg>
        <pc:spChg chg="add mod">
          <ac:chgData name="Petr Hrabica" userId="4c10e16b2b261d18" providerId="LiveId" clId="{E399827D-F743-2B43-BF7B-357DF38DB10F}" dt="2021-01-14T22:00:45.684" v="3684" actId="1076"/>
          <ac:spMkLst>
            <pc:docMk/>
            <pc:sldMk cId="3167235414" sldId="281"/>
            <ac:spMk id="13" creationId="{B953C3C0-D767-AD43-A94D-B5ABB12F5084}"/>
          </ac:spMkLst>
        </pc:spChg>
        <pc:spChg chg="add mod">
          <ac:chgData name="Petr Hrabica" userId="4c10e16b2b261d18" providerId="LiveId" clId="{E399827D-F743-2B43-BF7B-357DF38DB10F}" dt="2021-01-15T06:52:17.926" v="3860" actId="20577"/>
          <ac:spMkLst>
            <pc:docMk/>
            <pc:sldMk cId="3167235414" sldId="281"/>
            <ac:spMk id="14" creationId="{92901591-D441-FA44-A069-5AFF00F9285A}"/>
          </ac:spMkLst>
        </pc:spChg>
        <pc:picChg chg="add mod">
          <ac:chgData name="Petr Hrabica" userId="4c10e16b2b261d18" providerId="LiveId" clId="{E399827D-F743-2B43-BF7B-357DF38DB10F}" dt="2021-01-14T21:59:54.271" v="3677" actId="1076"/>
          <ac:picMkLst>
            <pc:docMk/>
            <pc:sldMk cId="3167235414" sldId="281"/>
            <ac:picMk id="10" creationId="{EBDE9B4C-38A8-D14B-8607-12892BA1AB61}"/>
          </ac:picMkLst>
        </pc:picChg>
      </pc:sldChg>
      <pc:sldChg chg="addSp delSp modSp new ord modAnim">
        <pc:chgData name="Petr Hrabica" userId="4c10e16b2b261d18" providerId="LiveId" clId="{E399827D-F743-2B43-BF7B-357DF38DB10F}" dt="2021-01-15T07:57:13.714" v="4271" actId="20577"/>
        <pc:sldMkLst>
          <pc:docMk/>
          <pc:sldMk cId="4180120753" sldId="282"/>
        </pc:sldMkLst>
        <pc:spChg chg="del">
          <ac:chgData name="Petr Hrabica" userId="4c10e16b2b261d18" providerId="LiveId" clId="{E399827D-F743-2B43-BF7B-357DF38DB10F}" dt="2021-01-15T07:33:06.079" v="3863" actId="478"/>
          <ac:spMkLst>
            <pc:docMk/>
            <pc:sldMk cId="4180120753" sldId="282"/>
            <ac:spMk id="2" creationId="{981092F0-3C1F-3947-89D3-F69EA69E85BA}"/>
          </ac:spMkLst>
        </pc:spChg>
        <pc:spChg chg="del">
          <ac:chgData name="Petr Hrabica" userId="4c10e16b2b261d18" providerId="LiveId" clId="{E399827D-F743-2B43-BF7B-357DF38DB10F}" dt="2021-01-15T07:33:08.900" v="3864" actId="478"/>
          <ac:spMkLst>
            <pc:docMk/>
            <pc:sldMk cId="4180120753" sldId="282"/>
            <ac:spMk id="3" creationId="{7475FABD-A32D-9941-A802-ABBDA63E43E3}"/>
          </ac:spMkLst>
        </pc:spChg>
        <pc:spChg chg="add mod">
          <ac:chgData name="Petr Hrabica" userId="4c10e16b2b261d18" providerId="LiveId" clId="{E399827D-F743-2B43-BF7B-357DF38DB10F}" dt="2021-01-15T07:33:13.679" v="3872" actId="20577"/>
          <ac:spMkLst>
            <pc:docMk/>
            <pc:sldMk cId="4180120753" sldId="282"/>
            <ac:spMk id="4" creationId="{5A346846-0235-3749-9A4A-D32B10A9F931}"/>
          </ac:spMkLst>
        </pc:spChg>
        <pc:spChg chg="add mod">
          <ac:chgData name="Petr Hrabica" userId="4c10e16b2b261d18" providerId="LiveId" clId="{E399827D-F743-2B43-BF7B-357DF38DB10F}" dt="2021-01-15T07:57:13.714" v="4271" actId="20577"/>
          <ac:spMkLst>
            <pc:docMk/>
            <pc:sldMk cId="4180120753" sldId="282"/>
            <ac:spMk id="5" creationId="{5DBAAA7A-D1B7-994F-BA73-BBCA2D8AA2E1}"/>
          </ac:spMkLst>
        </pc:spChg>
        <pc:picChg chg="add mod">
          <ac:chgData name="Petr Hrabica" userId="4c10e16b2b261d18" providerId="LiveId" clId="{E399827D-F743-2B43-BF7B-357DF38DB10F}" dt="2021-01-15T07:41:45.490" v="4229" actId="732"/>
          <ac:picMkLst>
            <pc:docMk/>
            <pc:sldMk cId="4180120753" sldId="282"/>
            <ac:picMk id="2050" creationId="{5089EDFA-E592-384B-A3F7-E3C082C35D12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4T19:16:00.6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6262 3243 24575,'-15'0'0,"1"0"0,7 0 0,-4 0 0,2 0 0,-2 0 0,-12 0 0,-7 0 0,-1 0 0,-1 0 0,17 0 0,-5 0 0,2 0 0,-2 0 0,2 0 0,-2 0 0,6 0 0,-6 2 0,5-1 0,0 3 0,2-4 0,-5 6 0,5-5 0,-7 5 0,11-5 0,-4 1 0,3 0 0,-3-2 0,1 2 0,1 0 0,-3-1 0,2 1 0,1-2 0,-3 0 0,2 0 0,-2 0 0,3 2 0,-3-2 0,2 2 0,1-2 0,-3 0 0,3 0 0,-4 0 0,1 0 0,0 0 0,0 0 0,0 0 0,2 0 0,-1 0 0,1 0 0,-2 0 0,2 0 0,-1 0 0,1 0 0,-5 0 0,2-2 0,-2-1 0,0-4 0,0 2 0,-1-3 0,-2 3 0,5-2 0,-1 2 0,1-2 0,1 3 0,0-1 0,0 0 0,0 0 0,0 1 0,0-1 0,-1-2 0,1 0 0,0-3 0,-3 3 0,2-5 0,-2 4 0,-1-4 0,3 2 0,-8-4 0,7 4 0,-4-4 0,6 5 0,0-1 0,-1 1 0,1-1 0,3 1 0,-3-3 0,2 3 0,-3-3 0,3 0 0,-2-1 0,2 1 0,-1-2 0,0 4 0,0-4 0,1 2 0,-3-3 0,2 0 0,-2 2 0,0-2 0,3 6 0,-2-3 0,2 0 0,-2 2 0,2-2 0,-2 3 0,2-3 0,-2 2 0,-2-5 0,-1 5 0,1-5 0,-1 4 0,-1-4 0,0 5 0,-1-6 0,-1 5 0,1-4 0,-2 4 0,0-2 0,1 3 0,-1-1 0,0 1 0,1 0 0,2 2 0,-2-2 0,3 5 0,-1-2 0,-2 2 0,3 0 0,-4 0 0,1-1 0,2 1 0,-2 0 0,2 0 0,-2 0 0,2 2 0,1-1 0,0 1 0,2-2 0,-2 1 0,0 1 0,3-1 0,-6 1 0,5 0 0,-5-1 0,5 3 0,-5-3 0,6 3 0,-6-1 0,2 2 0,-12 0 0,8 0 0,-8 0 0,9 0 0,1 0 0,-4 0 0,6 2 0,-9 1 0,9 2 0,-3 0 0,-2 0 0,7 0 0,-7 0 0,6 0 0,-4 0 0,4 0 0,-3 0 0,5 0 0,-2 0 0,3 0 0,-3-3 0,2 3 0,0-3 0,2 3 0,-3-3 0,4 0 0,-6-2 0,9 0 0,-2 0 0,3 0 0,-1 0 0,0 0 0,1 0 0,-1 0 0,-2 0 0,2-2 0,-2-2 0,2-1 0,-2-3 0,2 3 0,-4-4 0,3 2 0,-3-2 0,1 0 0,0 0 0,-2-3 0,-4-5 0,3 1 0,-5 0 0,10 2 0,-4 1 0,4-1 0,-2-1 0,3 4 0,-1-3 0,2 5 0,-1-2 0,0 0 0,0 2 0,-2-3 0,1 1 0,-1 2 0,-1-3 0,3 1 0,-5 1 0,5-1 0,-5-1 0,4 3 0,-4-3 0,3 3 0,-8-7 0,4 5 0,-1-5 0,2 4 0,4 3 0,-4-3 0,5 3 0,-4 0 0,3 0 0,-1 0 0,0 0 0,2 0 0,-2 1 0,2-1 0,1 0 0,-3 0 0,2 1 0,-2-1 0,-1 0 0,3 0 0,-2 0 0,0 0 0,2 1 0,-5-4 0,5 2 0,-3-1 0,0-1 0,3 3 0,-6-6 0,6 3 0,-6 0 0,6-2 0,-6 1 0,5-1 0,-4 2 0,4-2 0,-4 1 0,4 1 0,-4 1 0,5-1 0,-5 2 0,4-3 0,-1 3 0,-1-1 0,3 0 0,-2 1 0,-1-1 0,3-1 0,-5 3 0,4-5 0,-3 4 0,0-4 0,1 4 0,-2-2 0,2 3 0,1 0 0,-3-3 0,2 2 0,-3-2 0,3 3 0,-1 0 0,1 0 0,-2-1 0,2 1 0,-1 0 0,1 0 0,-2-1 0,0 1 0,2-2 0,-2 3 0,2-6 0,-3 6 0,-3-8 0,0 5 0,-1-2 0,2 1 0,3 1 0,-1-1 0,1 3 0,0 0 0,-1-1 0,1 1 0,-3 1 0,2-1 0,-2 2 0,3-3 0,0 1 0,0-1 0,-4-2 0,3 2 0,-5-3 0,4 0 0,-4 3 0,4-5 0,-4 4 0,5-1 0,-12-5 0,7 2 0,-5-2 0,4 1 0,3 5 0,-4-5 0,1 5 0,-1-5 0,5 6 0,-5-6 0,4 3 0,-4-1 0,1-2 0,2 3 0,-1-1 0,4-1 0,-2 2 0,0 0 0,2-2 0,-1 2 0,2 0 0,0-1 0,0 1 0,0 0 0,0-1 0,0 1 0,-1-3 0,1 1 0,-3-3 0,2 1 0,-3-1 0,1 0 0,2 1 0,-6-4 0,6 5 0,-3-6 0,0 3 0,3 0 0,-3-2 0,0 2 0,3-1 0,-3-1 0,3 5 0,0-6 0,-3 6 0,2-6 0,-2 5 0,3-4 0,0 5 0,1-2 0,-4 2 0,2-3 0,-4 2 0,1-2 0,-2 0 0,0 2 0,0-2 0,-4-1 0,3 2 0,-3-2 0,2 4 0,2 2 0,-3-2 0,4 5 0,0-2 0,3 3 0,-1 2 0,4-1 0,-2 4 0,5-2 0,-1 2 0,3 1 0,-3-1 0,4 1 0,-2 2 0,2 0 0,1 0 0,-1 1 0,0-3 0,-2 4 0,2-2 0,-2 2 0,0-2 0,2 1 0,-2-1 0,2 2 0,-2 0 0,4-1 0,-4 0 0,5-1 0,-3 2 0,3 0 0,0-1 0,0 0 0,1 0 0,-3-1 0,4 1 0,-4-1 0,4 1 0,-5 0 0,3-1 0,-1 1 0,-1 0 0,2 0 0,-1 1 0,-1-2 0,4 1 0,-4-1 0,3 1 0,0 0 0,-1-2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4T19:16:49.5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24575,'0'17'0,"0"0"0,0-11 0,0 3 0,0-1 0,0 3 0,0-1 0,0 3 0,2-1 0,0 2 0,3 0 0,-2 0 0,1-2 0,-2 1 0,1-3 0,1 3 0,-4-4 0,5 5 0,-5-5 0,4 5 0,-1-3 0,0 1 0,1 1 0,-4-1 0,2 0 0,1 5 0,-1-7 0,1 3 0,0-5 0,-2-1 0,1-1 0,0 2 0,-2-3 0,4 1 0,-2-3 0,0 3 0,2-1 0,-2 3 0,2-4 0,0 4 0,0-1 0,2 1 0,-1 1 0,3 0 0,-1-1 0,-1-1 0,0-1 0,-2-2 0,0-1 0,2 1 0,-2-2 0,1 0 0,1 0 0,-2 0 0,4 2 0,1 0 0,0 1 0,5 2 0,-5-3 0,2 5 0,0-4 0,-2 1 0,0-2 0,-1 1 0,-3-1 0,1 0 0,-3-2 0,1 1 0,2 1 0,-2 0 0,1 3 0,1 0 0,1 1 0,0 1 0,1 2 0,-1-2 0,0 2 0,1-2 0,-3 0 0,1-1 0,0 1 0,-1-1 0,1 1 0,-1 2 0,-1-2 0,1 2 0,-3 0 0,2 1 0,-4 0 0,3 1 0,-1-1 0,-2 0 0,2-1 0,-2 0 0,0-2 0,0 2 0,0-3 0,0 1 0,0 0 0,0-1 0,0 1 0,0-1 0,0 1 0,0 0 0,0-3 0,-2 2 0,0-1 0,-2 1 0,0-1 0,-2 3 0,-1-4 0,1 3 0,-2-1 0,3-4 0,-3 4 0,2-1 0,-1-1 0,-1 2 0,4-1 0,-4 0 0,3 1 0,-1-4 0,1 4 0,3-3 0,-2 3 0,2-2 0,0 3 0,0-1 0,0 1 0,1 2 0,-1-2 0,2 5 0,0-3 0,0 4 0,0 2 0,0-3 0,0 6 0,0-5 0,0 5 0,0-5 0,3 2 0,1-3 0,2 0 0,2 0 0,0 0 0,1-2 0,0 1 0,0-1 0,0 0 0,0-1 0,0 0 0,0-2 0,0 5 0,0-5 0,0 2 0,-1-3 0,5 5 0,-5-1 0,4 1 0,-5-2 0,1-2 0,1-1 0,-1 1 0,1 2 0,0-2 0,0 2 0,2-2 0,-2 0 0,2 0 0,-2-1 0,-1 1 0,3 0 0,-3-3 0,2 3 0,-3-5 0,1 5 0,1-3 0,-1 1 0,1 1 0,0-1 0,3 5 0,0-2 0,1 3 0,1-4 0,-5 2 0,5-1 0,-5 1 0,5-2 0,-5 0 0,2 0 0,0 0 0,-2 0 0,2 0 0,-2-1 0,0-1 0,2 1 0,-2-3 0,4 4 0,-3-2 0,3 0 0,-1 2 0,-1-4 0,3 4 0,-2-4 0,6 6 0,-3-4 0,3 3 0,-7-2 0,3-3 0,-5 2 0,5-1 0,-5-1 0,2 4 0,-3-5 0,1 5 0,0-3 0,-1 3 0,1 2 0,-2 1 0,2-1 0,-4 3 0,1-3 0,-1 4 0,0-4 0,-1 3 0,-1-3 0,1 1 0,-4 2 0,2 1 0,-2-2 0,0 4 0,0-5 0,0 2 0,0 0 0,0 0 0,0 3 0,0-2 0,-2 5 0,1-5 0,-3 2 0,3-3 0,-1-3 0,2 3 0,0-5 0,0 2 0,0-2 0,0-3 0,0 2 0,0-1 0,0 1 0,0-1 0,0-1 0,4 2 0,-2-4 0,4 4 0,0-4 0,1 0 0,4 1 0,-2-1 0,4 1 0,-1-1 0,2 1 0,3 0 0,-2-2 0,5 1 0,-5-1 0,5 2 0,-6-2 0,3 1 0,-2-1 0,-1 1 0,0-1 0,0 1 0,0-1 0,0 1 0,3 1 0,-2 0 0,2 0 0,-3 2 0,0 0 0,0 3 0,1-1 0,-1 0 0,0 1 0,-2 1 0,2-1 0,-4 4 0,1-4 0,-2 3 0,0-1 0,0 2 0,1 3 0,0 1 0,0-1 0,-2 3 0,1-2 0,0 5 0,1-4 0,-2 4 0,1-5 0,-1 2 0,0 1 0,1-4 0,-1 3 0,0-5 0,1 2 0,-4-3 0,4 0 0,-4 0 0,4-2 0,-2 2 0,0-7 0,1 3 0,-1-3 0,1-1 0,1 1 0,2-1 0,1-1 0,2 2 0,0-2 0,3-3 0,4 3 0,0-4 0,6 1 0,7-2 0,-1 0 0,5 0 0,-7 0 0,-3 0 0,0 0 0,0 0 0,-4 0 0,3 0 0,-6 0 0,0 0 0,-1 0 0,-5 0 0,2 0 0,-3 0 0,0 2 0,-2 1 0,-1 1 0,-2 0 0,-1 1 0,-1-1 0,1 0 0,-2 8 0,1-1 0,0 5 0,-3-3 0,1-1 0,2 2 0,-2 0 0,2 3 0,-2-2 0,2 5 0,1-3 0,2 7 0,1-3 0,2 4 0,-2-4 0,5 1 0,-3-4 0,3 0 0,0-2 0,-4-4 0,2 0 0,-2-5 0,2 0 0,0-2 0,0-1 0,0-1 0,1-1 0,-1-2 0,0 0 0,-2 0 0,1 0 0,-1 0 0,5 0 0,-5 0 0,5 0 0,-6-2 0,3-1 0,0-1 0,1-1 0,-1 0 0,0 0 0,3-2 0,-5 2 0,5-2 0,-6 2 0,3 1 0,-2-1 0,2 1 0,-5 1 0,2-1 0,-3 2 0,1-1 0,0 1 0,-3 2 0,2 0 0,-3 0 0,3 0 0,-4 0 0,2 0 0,0 0 0,-2 0 0,2 0 0,0 2 0,0 1 0,1 0 0,-1 2 0,-1 0 0,0 2 0,1 4 0,1 1 0,-2 2 0,2 0 0,-2 3 0,0 1 0,0 2 0,0 1 0,-2-1 0,-1 1 0,-2-4 0,0 0 0,0-5 0,0-1 0,0-2 0,0-3 0,0 2 0,0-1 0,0 1 0,0 3 0,0-1 0,0 3 0,0-1 0,0 0 0,0-1 0,0-3 0,0-1 0,0-1 0,0-2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14T19:17:40.6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5691 24575,'0'-34'0,"0"-4"0,5 10 0,5-8 0,2 1 0,16-33 0,-10 24 0,9-24 0,-13 32 0,-2 0 0,-3 4 0,2-3 0,-1 3 0,1-4 0,1 4 0,-3-3 0,2 7 0,-2-7 0,0 2 0,2 1 0,-5-3 0,5 7 0,-5-4 0,2 1 0,0 2 0,-1-2 0,1 7 0,-3-3 0,3 5 0,-3-1 0,3 2 0,-3 0 0,0 4 0,2-6 0,-4 4 0,3-2 0,-5 4 0,3 0 0,-3-1 0,3-2 0,-1-4 0,5-12 0,-2 5 0,0-9 0,-1 12 0,-2 1 0,2 2 0,1-2 0,-1 3 0,0-1 0,1-2 0,-1 3 0,1-8 0,0 0 0,2-4 0,-1 1 0,5-5 0,-3-1 0,1-4 0,-1 8 0,-3-2 0,0 3 0,0-1 0,4-15 0,-3 19 0,0-22 0,-2 24 0,-5-17 0,3 18 0,-3-21 0,0 25 0,0-25 0,0 21 0,0-9 0,0 6 0,0 5 0,-3 1 0,-2 3 0,-1-1 0,-4 2 0,2 2 0,-3-3 0,3 3 0,-2-6 0,1 3 0,1-4 0,-4-7 0,6 8 0,-3-11 0,4 9 0,-1-7 0,0 4 0,0-3 0,0 3 0,3-4 0,-2 4 0,1-11 0,-2 8 0,3-5 0,-3 5 0,3 3 0,-3-4 0,3 0 0,-2 4 0,4-3 0,-4 6 0,5-18 0,-5 15 0,4-11 0,-1 15 0,2 0 0,-3 1 0,2-1 0,-1 3 0,2 2 0,0 2 0,0 1 0,0-1 0,0 3 0,2-1 0,3 1 0,3-3 0,9-7 0,-5 8 0,8-8 0,-10 10 0,6-4 0,-5 5 0,1-1 0,-5 7 0,0 0 0,-3 4 0,0 1 0,-2 2 0,0-3 0,-2 2 0,-4-5 0,-3 3 0,-3-4 0,-4-2 0,4-1 0,-4 2 0,3-5 0,-3 4 0,4-4 0,-5 1 0,4-1 0,-1 2 0,2-2 0,3 0 0,0 2 0,2-2 0,1 3 0,1 2 0,-1-1 0,3 1 0,-1-2 0,2 2 0,0 1 0,0 0 0,0 2 0,0-5 0,0 5 0,0-4 0,0 4 0,0-5 0,0 0 0,0-1 0,0-5 0,0-1 0,0 0 0,0-6 0,3 2 0,-3-3 0,3 1 0,-3 2 0,0-2 0,0 6 0,0-3 0,0 6 0,0 2 0,0 1 0,0 4 0,0 0 0,2 2 0,-2 3 0,2-3 0,0 5 0,-2-2 0,5 1 0,-2-2 0,3-1 0,-2-1 0,1-2 0,-1 2 0,3-7 0,0 3 0,6-4 0,-3 0 0,3-2 0,-1 1 0,-1-2 0,1 7 0,-2-3 0,-2 7 0,1-2 0,2 4 0,-1-1 0,3 2 0,2 0 0,-1 1 0,9 2 0,-4-1 0,5 3 0,-4-3 0,-2 3 0,2-1 0,-6 2 0,3 0 0,-2 0 0,-4 0 0,3 0 0,-5 0 0,2 4 0,0 1 0,-2 4 0,5 3 0,-4-1 0,2 4 0,-3-1 0,-1 3 0,-1 1 0,0 2 0,-1 1 0,1-3 0,-2-1 0,0 0 0,0-3 0,0 1 0,1-2 0,-1-3 0,2 1 0,-1-3 0,-1-1 0,3-1 0,-4-2 0,4 0 0,-1 0 0,1-1 0,1-1 0,1-2 0,-1 0 0,-1 0 0,-2 0 0,0 0 0,-1 0 0,1-2 0,-2-2 0,0-3 0,2-2 0,-1-2 0,1 2 0,-1-4 0,-1 1 0,1 0 0,0-1 0,1 1 0,-1 1 0,2-3 0,-2 2 0,-1-2 0,1 0 0,0-3 0,0-1 0,2-8 0,-1 4 0,-1-8 0,-3 8 0,0-2 0,-1 1 0,1 1 0,-2-1 0,0 2 0,0 1 0,0-1 0,0 3 0,2-1 0,1 4 0,2 1 0,-1 0 0,1 5 0,-1-5 0,3 7 0,2-4 0,0 4 0,5-2 0,-3 2 0,6-2 0,-2 3 0,2-1 0,0 2 0,-2 3 0,2-3 0,-3 5 0,0-2 0,-2 2 0,-1 0 0,-3 0 0,-1 0 0,1 0 0,-1 0 0,1 0 0,1 0 0,2 0 0,-2 2 0,4 0 0,-1 1 0,2-1 0,0-2 0,0 0 0,1 0 0,-4 0 0,3 0 0,-5 0 0,2 0 0,-2 0 0,-1-4 0,1-1 0,-1-3 0,1-3 0,-2-1 0,2-2 0,2-4 0,-1 3 0,3-3 0,-4 4 0,0 0 0,1 0 0,-1 0 0,0 2 0,0 1 0,0 2 0,0 1 0,-1 1 0,3 1 0,-2 0 0,9-2 0,-8 2 0,7-3 0,-8 4 0,2-1 0,-2 1 0,0 3 0,-3-2 0,0 4 0,-2-2 0,0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9857B-E0B9-407D-928B-0275ECFBC904}" type="datetimeFigureOut">
              <a:rPr lang="cs-CZ"/>
              <a:pPr>
                <a:defRPr/>
              </a:pPr>
              <a:t>15.01.2021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6437FF-B9C2-47FD-92FC-EB191BDAD5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5709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chemeClr val="tx1"/>
                </a:solidFill>
              </a:rPr>
              <a:t>Řízený okrsek (</a:t>
            </a:r>
            <a:r>
              <a:rPr lang="cs-CZ" b="1" dirty="0" err="1">
                <a:solidFill>
                  <a:schemeClr val="tx1"/>
                </a:solidFill>
              </a:rPr>
              <a:t>Control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zone</a:t>
            </a:r>
            <a:r>
              <a:rPr lang="cs-CZ" b="1" dirty="0">
                <a:solidFill>
                  <a:schemeClr val="tx1"/>
                </a:solidFill>
              </a:rPr>
              <a:t>) – CTR - </a:t>
            </a:r>
            <a:r>
              <a:rPr lang="cs-CZ" dirty="0">
                <a:solidFill>
                  <a:schemeClr val="tx1"/>
                </a:solidFill>
              </a:rPr>
              <a:t>prostor, sahající od povrchu země do stanovené výšky, zřízený k ochraně provozu v okolí řízených letišť – letišť na kterých jsou poskytovány služby řízení letového provozu. Každý vstup do do tohoto prostoru podléhá letovému povolení.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375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387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8522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677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45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437FF-B9C2-47FD-92FC-EB191BDAD562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5328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1940" y="268923"/>
            <a:ext cx="6858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1940" y="1768317"/>
            <a:ext cx="6858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CA25791-AE4D-4FB0-A457-ACC2A1EC901A}" type="datetimeFigureOut">
              <a:rPr lang="cs-CZ"/>
              <a:pPr>
                <a:defRPr/>
              </a:pPr>
              <a:t>15.01.2021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E2C4F23-99AE-48FA-93F3-F37D42D1A7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6645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997233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90145" y="2039815"/>
            <a:ext cx="414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9356" y="2039815"/>
            <a:ext cx="414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1184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146" y="793749"/>
            <a:ext cx="8607668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404813" y="1597025"/>
            <a:ext cx="3417887" cy="2908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4114800" y="1597025"/>
            <a:ext cx="2833688" cy="3538538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404813" y="4505325"/>
            <a:ext cx="3417887" cy="1190625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4114801" y="5135563"/>
            <a:ext cx="2833688" cy="560387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7961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146" y="793749"/>
            <a:ext cx="8607668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404813" y="1597025"/>
            <a:ext cx="5939426" cy="38227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6353127" y="1597025"/>
            <a:ext cx="2544688" cy="1190625"/>
          </a:xfrm>
        </p:spPr>
        <p:txBody>
          <a:bodyPr lIns="108000" tIns="0" rIns="0"/>
          <a:lstStyle>
            <a:lvl1pPr marL="266700" indent="-266700"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98057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 userDrawn="1"/>
        </p:nvSpPr>
        <p:spPr>
          <a:xfrm>
            <a:off x="290513" y="257175"/>
            <a:ext cx="860742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829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299622" y="447675"/>
            <a:ext cx="8598192" cy="1190625"/>
          </a:xfrm>
        </p:spPr>
        <p:txBody>
          <a:bodyPr lIns="108000" tIns="0" rIns="0"/>
          <a:lstStyle>
            <a:lvl1pPr marL="266700" indent="-266700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7648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18212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7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90513" y="793750"/>
            <a:ext cx="86074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290513" y="2039938"/>
            <a:ext cx="86074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Obráze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4538"/>
            <a:ext cx="91440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ovéPole 11"/>
          <p:cNvSpPr txBox="1">
            <a:spLocks noChangeArrowheads="1"/>
          </p:cNvSpPr>
          <p:nvPr/>
        </p:nvSpPr>
        <p:spPr bwMode="auto">
          <a:xfrm>
            <a:off x="8515350" y="311150"/>
            <a:ext cx="3825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defRPr/>
            </a:pPr>
            <a:endParaRPr lang="cs-CZ" altLang="cs-CZ" sz="1100">
              <a:solidFill>
                <a:srgbClr val="5A5A5A"/>
              </a:solidFill>
              <a:cs typeface="Arial" charset="0"/>
            </a:endParaRPr>
          </a:p>
        </p:txBody>
      </p:sp>
      <p:sp>
        <p:nvSpPr>
          <p:cNvPr id="1030" name="TextovéPole 12"/>
          <p:cNvSpPr txBox="1">
            <a:spLocks noChangeArrowheads="1"/>
          </p:cNvSpPr>
          <p:nvPr/>
        </p:nvSpPr>
        <p:spPr bwMode="auto">
          <a:xfrm>
            <a:off x="8515350" y="311150"/>
            <a:ext cx="58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A64D2359-200B-49A7-BBD9-E2237D6AA581}" type="slidenum">
              <a:rPr lang="cs-CZ" altLang="cs-CZ" sz="1000" smtClean="0">
                <a:solidFill>
                  <a:srgbClr val="5A5A5A"/>
                </a:solidFill>
              </a:rPr>
              <a:pPr eaLnBrk="1" hangingPunct="1">
                <a:defRPr/>
              </a:pPr>
              <a:t>‹#›</a:t>
            </a:fld>
            <a:endParaRPr lang="cs-CZ" altLang="cs-CZ" sz="1000">
              <a:solidFill>
                <a:srgbClr val="5A5A5A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1" r:id="rId2"/>
    <p:sldLayoutId id="2147483712" r:id="rId3"/>
    <p:sldLayoutId id="2147483713" r:id="rId4"/>
    <p:sldLayoutId id="2147483714" r:id="rId5"/>
    <p:sldLayoutId id="2147483718" r:id="rId6"/>
    <p:sldLayoutId id="2147483715" r:id="rId7"/>
    <p:sldLayoutId id="2147483716" r:id="rId8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1950" indent="-3619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Georgia" panose="02040502050405020303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50" indent="-2857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2286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50" indent="-2603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tabLst>
          <a:tab pos="857250" algn="l"/>
        </a:tabLst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358900" indent="-2349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sz="13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34.png"/><Relationship Id="rId7" Type="http://schemas.openxmlformats.org/officeDocument/2006/relationships/image" Target="../media/image3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10.png"/><Relationship Id="rId10" Type="http://schemas.openxmlformats.org/officeDocument/2006/relationships/image" Target="../media/image35.png"/><Relationship Id="rId4" Type="http://schemas.openxmlformats.org/officeDocument/2006/relationships/customXml" Target="../ink/ink1.xml"/><Relationship Id="rId9" Type="http://schemas.openxmlformats.org/officeDocument/2006/relationships/image" Target="../media/image33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296863" y="495300"/>
            <a:ext cx="8513762" cy="13779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/>
              <a:t>Zvláštní lety VFR</a:t>
            </a:r>
            <a:endParaRPr lang="en-US" altLang="cs-CZ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F836FB1-2889-744E-A9BC-A74925D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14" y="3082005"/>
            <a:ext cx="12834277" cy="2593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52F0044-834C-0F45-9408-30FF0340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4378817"/>
            <a:ext cx="10654674" cy="1453740"/>
          </a:xfrm>
          <a:prstGeom prst="rect">
            <a:avLst/>
          </a:prstGeom>
        </p:spPr>
      </p:pic>
      <p:pic>
        <p:nvPicPr>
          <p:cNvPr id="15" name="Obrázek 14" descr="Obsah obrázku text, indikátor&#10;&#10;Popis byl vytvořen automaticky">
            <a:extLst>
              <a:ext uri="{FF2B5EF4-FFF2-40B4-BE49-F238E27FC236}">
                <a16:creationId xmlns:a16="http://schemas.microsoft.com/office/drawing/2014/main" xmlns="" id="{00A84375-ECB1-034B-9CBE-28AD1E2945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t="12396" r="28925" b="26273"/>
          <a:stretch/>
        </p:blipFill>
        <p:spPr>
          <a:xfrm>
            <a:off x="972056" y="3666604"/>
            <a:ext cx="1893194" cy="21575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6CFB569F-8E66-5C4F-B60A-3944CE48BB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93">
            <a:off x="6199891" y="2753020"/>
            <a:ext cx="1344545" cy="782567"/>
          </a:xfrm>
          <a:prstGeom prst="rect">
            <a:avLst/>
          </a:prstGeom>
        </p:spPr>
      </p:pic>
      <p:pic>
        <p:nvPicPr>
          <p:cNvPr id="4" name="Obrázek 3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33793B05-FC2D-E748-A581-CB618ECD5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7" y="2025240"/>
            <a:ext cx="2814231" cy="1918471"/>
          </a:xfrm>
          <a:prstGeom prst="rect">
            <a:avLst/>
          </a:prstGeom>
        </p:spPr>
      </p:pic>
      <p:pic>
        <p:nvPicPr>
          <p:cNvPr id="10" name="Obrázek 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D8136DE1-437C-E349-8722-53EA56DD9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7" y="90662"/>
            <a:ext cx="2814231" cy="1918471"/>
          </a:xfrm>
          <a:prstGeom prst="rect">
            <a:avLst/>
          </a:prstGeom>
        </p:spPr>
      </p:pic>
      <p:pic>
        <p:nvPicPr>
          <p:cNvPr id="16" name="Obrázek 15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273BC0DF-F285-E647-834A-1D61C3AED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65" y="2275760"/>
            <a:ext cx="2814231" cy="1918471"/>
          </a:xfrm>
          <a:prstGeom prst="rect">
            <a:avLst/>
          </a:prstGeom>
        </p:spPr>
      </p:pic>
      <p:pic>
        <p:nvPicPr>
          <p:cNvPr id="20" name="Obrázek 1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FE4BD521-070B-5A44-B4B7-20A6801E46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872" y="3077426"/>
            <a:ext cx="2814231" cy="1918471"/>
          </a:xfrm>
          <a:prstGeom prst="rect">
            <a:avLst/>
          </a:prstGeom>
        </p:spPr>
      </p:pic>
      <p:pic>
        <p:nvPicPr>
          <p:cNvPr id="23" name="Obrázek 22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B3020A21-CEFF-2C4F-8A74-AD2B74175C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2" y="1192952"/>
            <a:ext cx="2814231" cy="1918471"/>
          </a:xfrm>
          <a:prstGeom prst="rect">
            <a:avLst/>
          </a:prstGeom>
        </p:spPr>
      </p:pic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xmlns="" id="{812CCA1F-F633-1943-9FBD-A409C5B768EF}"/>
              </a:ext>
            </a:extLst>
          </p:cNvPr>
          <p:cNvCxnSpPr>
            <a:cxnSpLocks/>
          </p:cNvCxnSpPr>
          <p:nvPr/>
        </p:nvCxnSpPr>
        <p:spPr>
          <a:xfrm flipH="1">
            <a:off x="2655518" y="3390884"/>
            <a:ext cx="3542271" cy="1481741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EB850DA9-3BBB-B748-95CC-09653787D4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607" y="879869"/>
            <a:ext cx="2814231" cy="1918471"/>
          </a:xfrm>
          <a:prstGeom prst="rect">
            <a:avLst/>
          </a:prstGeom>
        </p:spPr>
      </p:pic>
      <p:pic>
        <p:nvPicPr>
          <p:cNvPr id="21" name="Obrázek 20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B37E57BD-9DD0-1C49-9611-F265FF5AE8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56" y="651810"/>
            <a:ext cx="2814231" cy="1918471"/>
          </a:xfrm>
          <a:prstGeom prst="rect">
            <a:avLst/>
          </a:prstGeom>
        </p:spPr>
      </p:pic>
      <p:pic>
        <p:nvPicPr>
          <p:cNvPr id="18" name="Obrázek 17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0908F3E2-F6A3-A24F-AE1A-6C701E1AC5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75" y="935475"/>
            <a:ext cx="2814231" cy="1918471"/>
          </a:xfrm>
          <a:prstGeom prst="rect">
            <a:avLst/>
          </a:prstGeom>
        </p:spPr>
      </p:pic>
      <p:sp>
        <p:nvSpPr>
          <p:cNvPr id="31" name="Obdélník 30">
            <a:extLst>
              <a:ext uri="{FF2B5EF4-FFF2-40B4-BE49-F238E27FC236}">
                <a16:creationId xmlns:a16="http://schemas.microsoft.com/office/drawing/2014/main" xmlns="" id="{6929F3DA-E7A1-6549-B07C-576238C8DA72}"/>
              </a:ext>
            </a:extLst>
          </p:cNvPr>
          <p:cNvSpPr/>
          <p:nvPr/>
        </p:nvSpPr>
        <p:spPr>
          <a:xfrm>
            <a:off x="112734" y="1853852"/>
            <a:ext cx="4697261" cy="3861300"/>
          </a:xfrm>
          <a:prstGeom prst="rect">
            <a:avLst/>
          </a:prstGeom>
          <a:noFill/>
          <a:ln w="127000">
            <a:solidFill>
              <a:srgbClr val="002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637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4C5A8A4-F3AD-DB4D-9092-9D9C1BB71CC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76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767394"/>
            <a:ext cx="1092200" cy="4546600"/>
          </a:xfrm>
          <a:prstGeom prst="rect">
            <a:avLst/>
          </a:prstGeom>
          <a:effectLst>
            <a:outerShdw blurRad="88900" dist="127000" dir="19380000" sx="104000" sy="104000" algn="bl" rotWithShape="0">
              <a:prstClr val="black">
                <a:alpha val="1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20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F1792D-E99C-5D48-8C2F-D757DF0F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Zvláštní let VFR / ZVFR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F836FB1-2889-744E-A9BC-A74925D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14" y="3082005"/>
            <a:ext cx="12834277" cy="2593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52F0044-834C-0F45-9408-30FF0340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4378817"/>
            <a:ext cx="10654674" cy="1453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6CFB569F-8E66-5C4F-B60A-3944CE48B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93">
            <a:off x="7154663" y="2948199"/>
            <a:ext cx="1344545" cy="782567"/>
          </a:xfrm>
          <a:prstGeom prst="rect">
            <a:avLst/>
          </a:prstGeom>
        </p:spPr>
      </p:pic>
      <p:pic>
        <p:nvPicPr>
          <p:cNvPr id="4" name="Obrázek 3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33793B05-FC2D-E748-A581-CB618ECD5F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7" y="2025240"/>
            <a:ext cx="2814231" cy="1918471"/>
          </a:xfrm>
          <a:prstGeom prst="rect">
            <a:avLst/>
          </a:prstGeom>
        </p:spPr>
      </p:pic>
      <p:pic>
        <p:nvPicPr>
          <p:cNvPr id="10" name="Obrázek 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D8136DE1-437C-E349-8722-53EA56DD9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7" y="90662"/>
            <a:ext cx="2814231" cy="1918471"/>
          </a:xfrm>
          <a:prstGeom prst="rect">
            <a:avLst/>
          </a:prstGeom>
        </p:spPr>
      </p:pic>
      <p:pic>
        <p:nvPicPr>
          <p:cNvPr id="16" name="Obrázek 15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273BC0DF-F285-E647-834A-1D61C3AED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01" y="2208289"/>
            <a:ext cx="2814231" cy="1918471"/>
          </a:xfrm>
          <a:prstGeom prst="rect">
            <a:avLst/>
          </a:prstGeom>
        </p:spPr>
      </p:pic>
      <p:pic>
        <p:nvPicPr>
          <p:cNvPr id="18" name="Obrázek 17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0908F3E2-F6A3-A24F-AE1A-6C701E1AC5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75" y="935475"/>
            <a:ext cx="2814231" cy="1918471"/>
          </a:xfrm>
          <a:prstGeom prst="rect">
            <a:avLst/>
          </a:prstGeom>
        </p:spPr>
      </p:pic>
      <p:pic>
        <p:nvPicPr>
          <p:cNvPr id="20" name="Obrázek 1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FE4BD521-070B-5A44-B4B7-20A6801E4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872" y="3077426"/>
            <a:ext cx="2814231" cy="1918471"/>
          </a:xfrm>
          <a:prstGeom prst="rect">
            <a:avLst/>
          </a:prstGeom>
        </p:spPr>
      </p:pic>
      <p:pic>
        <p:nvPicPr>
          <p:cNvPr id="23" name="Obrázek 22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B3020A21-CEFF-2C4F-8A74-AD2B74175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2" y="1192952"/>
            <a:ext cx="2814231" cy="1918471"/>
          </a:xfrm>
          <a:prstGeom prst="rect">
            <a:avLst/>
          </a:prstGeom>
        </p:spPr>
      </p:pic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xmlns="" id="{812CCA1F-F633-1943-9FBD-A409C5B768EF}"/>
              </a:ext>
            </a:extLst>
          </p:cNvPr>
          <p:cNvCxnSpPr>
            <a:cxnSpLocks/>
          </p:cNvCxnSpPr>
          <p:nvPr/>
        </p:nvCxnSpPr>
        <p:spPr>
          <a:xfrm flipH="1">
            <a:off x="6061737" y="3493175"/>
            <a:ext cx="1157883" cy="1493476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Obrázek 27">
            <a:extLst>
              <a:ext uri="{FF2B5EF4-FFF2-40B4-BE49-F238E27FC236}">
                <a16:creationId xmlns:a16="http://schemas.microsoft.com/office/drawing/2014/main" xmlns="" id="{D30A0F5A-9465-0A42-B3F1-406EFE397E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80" y="2872587"/>
            <a:ext cx="1194698" cy="597349"/>
          </a:xfrm>
          <a:prstGeom prst="rect">
            <a:avLst/>
          </a:prstGeom>
        </p:spPr>
      </p:pic>
      <p:pic>
        <p:nvPicPr>
          <p:cNvPr id="5" name="Obrázek 4" descr="Obsah obrázku oranžová, žlutá, lampa, tmavé&#10;&#10;Popis byl vytvořen automaticky">
            <a:extLst>
              <a:ext uri="{FF2B5EF4-FFF2-40B4-BE49-F238E27FC236}">
                <a16:creationId xmlns:a16="http://schemas.microsoft.com/office/drawing/2014/main" xmlns="" id="{BCC4275B-3C18-C949-BA59-95A8B2E1C2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9" y="1130002"/>
            <a:ext cx="1464135" cy="1329651"/>
          </a:xfrm>
          <a:prstGeom prst="rect">
            <a:avLst/>
          </a:prstGeom>
        </p:spPr>
      </p:pic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xmlns="" id="{7313BD32-1C91-B34B-A55D-2A6BAB41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2" y="3613601"/>
            <a:ext cx="3392139" cy="200007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ve dne</a:t>
            </a:r>
          </a:p>
          <a:p>
            <a:r>
              <a:rPr lang="cs-CZ" b="1" dirty="0">
                <a:solidFill>
                  <a:schemeClr val="tx1"/>
                </a:solidFill>
              </a:rPr>
              <a:t>mimo oblačnost</a:t>
            </a:r>
          </a:p>
          <a:p>
            <a:r>
              <a:rPr lang="cs-CZ" b="1" dirty="0">
                <a:solidFill>
                  <a:schemeClr val="tx1"/>
                </a:solidFill>
              </a:rPr>
              <a:t>za viditelnosti země</a:t>
            </a:r>
          </a:p>
          <a:p>
            <a:r>
              <a:rPr lang="cs-CZ" b="1" dirty="0">
                <a:solidFill>
                  <a:schemeClr val="tx1"/>
                </a:solidFill>
              </a:rPr>
              <a:t>VIS </a:t>
            </a:r>
            <a:r>
              <a:rPr lang="cs-CZ" sz="2000" b="1" dirty="0">
                <a:solidFill>
                  <a:schemeClr val="tx1"/>
                </a:solidFill>
              </a:rPr>
              <a:t>≥1500 m (HELI ≥800 m)</a:t>
            </a:r>
          </a:p>
          <a:p>
            <a:r>
              <a:rPr lang="cs-CZ" sz="2000" b="1" dirty="0">
                <a:solidFill>
                  <a:schemeClr val="tx1"/>
                </a:solidFill>
              </a:rPr>
              <a:t>IAS ≤140 </a:t>
            </a:r>
            <a:r>
              <a:rPr lang="cs-CZ" sz="2000" b="1" dirty="0" err="1">
                <a:solidFill>
                  <a:schemeClr val="tx1"/>
                </a:solidFill>
              </a:rPr>
              <a:t>kt</a:t>
            </a:r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xmlns="" id="{F3CCF33D-0F67-9341-8194-9E9FD6412FE2}"/>
              </a:ext>
            </a:extLst>
          </p:cNvPr>
          <p:cNvGrpSpPr/>
          <p:nvPr/>
        </p:nvGrpSpPr>
        <p:grpSpPr>
          <a:xfrm>
            <a:off x="2762774" y="2921884"/>
            <a:ext cx="1473871" cy="676075"/>
            <a:chOff x="1952816" y="236446"/>
            <a:chExt cx="1473871" cy="676075"/>
          </a:xfrm>
        </p:grpSpPr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xmlns="" id="{5CEE2AC5-0EA5-5448-A886-86F39DD23D4F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16" y="236446"/>
              <a:ext cx="1473871" cy="676075"/>
            </a:xfrm>
            <a:prstGeom prst="line">
              <a:avLst/>
            </a:prstGeom>
            <a:ln w="127000" cmpd="sng">
              <a:solidFill>
                <a:schemeClr val="accent3">
                  <a:alpha val="9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xmlns="" id="{A74E1309-2F46-EA4C-9B09-677D57152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2816" y="236446"/>
              <a:ext cx="1473871" cy="676075"/>
            </a:xfrm>
            <a:prstGeom prst="line">
              <a:avLst/>
            </a:prstGeom>
            <a:ln w="127000" cmpd="sng">
              <a:solidFill>
                <a:schemeClr val="accent3">
                  <a:alpha val="9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Přímá spojovací šipka 28">
            <a:extLst>
              <a:ext uri="{FF2B5EF4-FFF2-40B4-BE49-F238E27FC236}">
                <a16:creationId xmlns:a16="http://schemas.microsoft.com/office/drawing/2014/main" xmlns="" id="{4E0AE1DD-32A3-8247-BAAB-6D88FD70AD97}"/>
              </a:ext>
            </a:extLst>
          </p:cNvPr>
          <p:cNvCxnSpPr>
            <a:cxnSpLocks/>
          </p:cNvCxnSpPr>
          <p:nvPr/>
        </p:nvCxnSpPr>
        <p:spPr>
          <a:xfrm flipH="1">
            <a:off x="4414983" y="3217496"/>
            <a:ext cx="2634313" cy="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6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xmlns="" id="{FCACDD13-7FFD-3144-8D6B-69952DC3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Zvláštní let VFR / ZVFR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B1B3DEF-2EF8-CA41-A35E-2972E5E1D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1" y="3319397"/>
            <a:ext cx="2156310" cy="2138036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xmlns="" id="{66299C3A-E3BC-6245-A0A0-BFDFEB2B5CEF}"/>
              </a:ext>
            </a:extLst>
          </p:cNvPr>
          <p:cNvSpPr/>
          <p:nvPr/>
        </p:nvSpPr>
        <p:spPr>
          <a:xfrm>
            <a:off x="1816274" y="2893512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xmlns="" id="{E36E3DCD-AF4F-1848-BE26-CCC60DB6C74A}"/>
              </a:ext>
            </a:extLst>
          </p:cNvPr>
          <p:cNvSpPr/>
          <p:nvPr/>
        </p:nvSpPr>
        <p:spPr>
          <a:xfrm>
            <a:off x="2116898" y="2396458"/>
            <a:ext cx="588723" cy="38830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xmlns="" id="{A898E61F-6582-2E40-8918-7A70B46FE5AC}"/>
              </a:ext>
            </a:extLst>
          </p:cNvPr>
          <p:cNvSpPr/>
          <p:nvPr/>
        </p:nvSpPr>
        <p:spPr>
          <a:xfrm>
            <a:off x="2292263" y="1242231"/>
            <a:ext cx="2156309" cy="1045479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6D9CAA77-1435-3D49-8124-3531051A47B8}"/>
              </a:ext>
            </a:extLst>
          </p:cNvPr>
          <p:cNvSpPr txBox="1"/>
          <p:nvPr/>
        </p:nvSpPr>
        <p:spPr>
          <a:xfrm>
            <a:off x="2521778" y="1503324"/>
            <a:ext cx="1697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NEGATIVE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xmlns="" id="{11CAA742-CC18-EE4C-83A6-3782EECD2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572" y="2784765"/>
            <a:ext cx="4137497" cy="200007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2400" b="1" dirty="0">
                <a:solidFill>
                  <a:schemeClr val="tx1"/>
                </a:solidFill>
              </a:rPr>
              <a:t>AKTUÁLNÍ POČASÍ NA TWR: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VIS &lt;1500 m (HELI &lt;800 m)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CLD BASE &lt;600 ft (180 m)</a:t>
            </a:r>
          </a:p>
        </p:txBody>
      </p:sp>
    </p:spTree>
    <p:extLst>
      <p:ext uri="{BB962C8B-B14F-4D97-AF65-F5344CB8AC3E}">
        <p14:creationId xmlns:p14="http://schemas.microsoft.com/office/powerpoint/2010/main" val="16952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FB0BCCD0-AD35-7F46-9173-5767EDD0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ATC rozstupy ZVFR</a:t>
            </a:r>
          </a:p>
        </p:txBody>
      </p:sp>
      <p:pic>
        <p:nvPicPr>
          <p:cNvPr id="8" name="Obrázek 7" descr="Obsah obrázku mapa&#10;&#10;Popis byl vytvořen automaticky">
            <a:extLst>
              <a:ext uri="{FF2B5EF4-FFF2-40B4-BE49-F238E27FC236}">
                <a16:creationId xmlns:a16="http://schemas.microsoft.com/office/drawing/2014/main" xmlns="" id="{14EA83AE-03DD-8745-A999-F087CB249F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1301750"/>
            <a:ext cx="5778500" cy="42545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EFD2E1E5-273B-2845-9401-DF3914B4E7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0" y="1304598"/>
            <a:ext cx="5778500" cy="4254500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27F54AF7-DA73-3E43-A5BC-4C2BECE6260F}"/>
              </a:ext>
            </a:extLst>
          </p:cNvPr>
          <p:cNvSpPr/>
          <p:nvPr/>
        </p:nvSpPr>
        <p:spPr>
          <a:xfrm>
            <a:off x="208508" y="1742737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A9417861-5E08-764E-9146-087DB67E156F}"/>
              </a:ext>
            </a:extLst>
          </p:cNvPr>
          <p:cNvSpPr/>
          <p:nvPr/>
        </p:nvSpPr>
        <p:spPr>
          <a:xfrm>
            <a:off x="500652" y="2087776"/>
            <a:ext cx="588723" cy="2909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4D9D6FF1-CC3F-974E-812E-632A86D2C217}"/>
              </a:ext>
            </a:extLst>
          </p:cNvPr>
          <p:cNvSpPr/>
          <p:nvPr/>
        </p:nvSpPr>
        <p:spPr>
          <a:xfrm>
            <a:off x="454982" y="2512953"/>
            <a:ext cx="2156309" cy="1045479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F733CA59-228D-124F-8FAD-B4E4B8997A89}"/>
              </a:ext>
            </a:extLst>
          </p:cNvPr>
          <p:cNvSpPr txBox="1"/>
          <p:nvPr/>
        </p:nvSpPr>
        <p:spPr>
          <a:xfrm>
            <a:off x="684497" y="2681749"/>
            <a:ext cx="169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HOLD OVER WHISKY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Rukopis 16">
                <a:extLst>
                  <a:ext uri="{FF2B5EF4-FFF2-40B4-BE49-F238E27FC236}">
                    <a16:creationId xmlns:a16="http://schemas.microsoft.com/office/drawing/2014/main" xmlns="" id="{A082184F-21B3-B34B-93BB-40888D3D231D}"/>
                  </a:ext>
                </a:extLst>
              </p14:cNvPr>
              <p14:cNvContentPartPr/>
              <p14:nvPr/>
            </p14:nvContentPartPr>
            <p14:xfrm>
              <a:off x="4663789" y="3306828"/>
              <a:ext cx="2254680" cy="1180440"/>
            </p14:xfrm>
          </p:contentPart>
        </mc:Choice>
        <mc:Fallback xmlns="">
          <p:pic>
            <p:nvPicPr>
              <p:cNvPr id="17" name="Rukopis 16">
                <a:extLst>
                  <a:ext uri="{FF2B5EF4-FFF2-40B4-BE49-F238E27FC236}">
                    <a16:creationId xmlns:a16="http://schemas.microsoft.com/office/drawing/2014/main" id="{A082184F-21B3-B34B-93BB-40888D3D23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7789" y="3271188"/>
                <a:ext cx="2326320" cy="12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xmlns="" id="{886EDDD3-F773-8E48-947F-4CE720C5FC73}"/>
                  </a:ext>
                </a:extLst>
              </p14:cNvPr>
              <p14:cNvContentPartPr/>
              <p14:nvPr/>
            </p14:nvContentPartPr>
            <p14:xfrm>
              <a:off x="2735173" y="1416579"/>
              <a:ext cx="1130760" cy="135360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886EDDD3-F773-8E48-947F-4CE720C5FC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9533" y="1380579"/>
                <a:ext cx="1202400" cy="14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" name="Rukopis 21">
                <a:extLst>
                  <a:ext uri="{FF2B5EF4-FFF2-40B4-BE49-F238E27FC236}">
                    <a16:creationId xmlns:a16="http://schemas.microsoft.com/office/drawing/2014/main" xmlns="" id="{A8FBB197-17D0-DB4A-A38D-C0C528F51ABD}"/>
                  </a:ext>
                </a:extLst>
              </p14:cNvPr>
              <p14:cNvContentPartPr/>
              <p14:nvPr/>
            </p14:nvContentPartPr>
            <p14:xfrm>
              <a:off x="3602413" y="3163616"/>
              <a:ext cx="643320" cy="2049120"/>
            </p14:xfrm>
          </p:contentPart>
        </mc:Choice>
        <mc:Fallback xmlns="">
          <p:pic>
            <p:nvPicPr>
              <p:cNvPr id="22" name="Rukopis 21">
                <a:extLst>
                  <a:ext uri="{FF2B5EF4-FFF2-40B4-BE49-F238E27FC236}">
                    <a16:creationId xmlns:a16="http://schemas.microsoft.com/office/drawing/2014/main" id="{A8FBB197-17D0-DB4A-A38D-C0C528F51A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66413" y="3127616"/>
                <a:ext cx="714960" cy="212076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ál 22">
            <a:extLst>
              <a:ext uri="{FF2B5EF4-FFF2-40B4-BE49-F238E27FC236}">
                <a16:creationId xmlns:a16="http://schemas.microsoft.com/office/drawing/2014/main" xmlns="" id="{8E2A63AD-E3B8-E44A-8B9D-8813022BD118}"/>
              </a:ext>
            </a:extLst>
          </p:cNvPr>
          <p:cNvSpPr/>
          <p:nvPr/>
        </p:nvSpPr>
        <p:spPr>
          <a:xfrm>
            <a:off x="4638914" y="3358238"/>
            <a:ext cx="200194" cy="200194"/>
          </a:xfrm>
          <a:prstGeom prst="ellipse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xmlns="" id="{A9D649CE-395B-B84D-846A-B6FED3642E84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4739011" y="1368895"/>
            <a:ext cx="0" cy="1989343"/>
          </a:xfrm>
          <a:prstGeom prst="line">
            <a:avLst/>
          </a:prstGeom>
          <a:ln w="104775" cap="rnd">
            <a:solidFill>
              <a:schemeClr val="tx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>
            <a:extLst>
              <a:ext uri="{FF2B5EF4-FFF2-40B4-BE49-F238E27FC236}">
                <a16:creationId xmlns:a16="http://schemas.microsoft.com/office/drawing/2014/main" xmlns="" id="{3B0152D8-0CE6-1241-9DB1-414C3E781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386" y="2786399"/>
            <a:ext cx="1234054" cy="111064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xmlns="" id="{51718B7F-7527-F44B-AEED-C3EF57C91C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68" y="3458335"/>
            <a:ext cx="1234054" cy="1110649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xmlns="" id="{BA062DCA-B155-B443-9D35-86899EC9C4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70" y="2358172"/>
            <a:ext cx="1234054" cy="111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FB0BCCD0-AD35-7F46-9173-5767EDD07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ATC rozstupy ZVFR - HELI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27F54AF7-DA73-3E43-A5BC-4C2BECE6260F}"/>
              </a:ext>
            </a:extLst>
          </p:cNvPr>
          <p:cNvSpPr/>
          <p:nvPr/>
        </p:nvSpPr>
        <p:spPr>
          <a:xfrm>
            <a:off x="2270818" y="3755001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A9417861-5E08-764E-9146-087DB67E156F}"/>
              </a:ext>
            </a:extLst>
          </p:cNvPr>
          <p:cNvSpPr/>
          <p:nvPr/>
        </p:nvSpPr>
        <p:spPr>
          <a:xfrm>
            <a:off x="2214451" y="3323755"/>
            <a:ext cx="588723" cy="2909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4D9D6FF1-CC3F-974E-812E-632A86D2C217}"/>
              </a:ext>
            </a:extLst>
          </p:cNvPr>
          <p:cNvSpPr/>
          <p:nvPr/>
        </p:nvSpPr>
        <p:spPr>
          <a:xfrm>
            <a:off x="1430658" y="2137956"/>
            <a:ext cx="2156309" cy="1045479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F733CA59-228D-124F-8FAD-B4E4B8997A89}"/>
              </a:ext>
            </a:extLst>
          </p:cNvPr>
          <p:cNvSpPr txBox="1"/>
          <p:nvPr/>
        </p:nvSpPr>
        <p:spPr>
          <a:xfrm>
            <a:off x="1660173" y="2306752"/>
            <a:ext cx="169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I CAN SEE HIM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xmlns="" id="{795F0722-A395-564F-A989-F6103FC04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590" y="555813"/>
            <a:ext cx="4204428" cy="261184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97EAF82C-4510-534E-9EB7-94E4C22D4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3" y="4090653"/>
            <a:ext cx="3841861" cy="1304936"/>
          </a:xfrm>
          <a:prstGeom prst="rect">
            <a:avLst/>
          </a:prstGeom>
        </p:spPr>
      </p:pic>
      <p:sp>
        <p:nvSpPr>
          <p:cNvPr id="21" name="Ovál 20">
            <a:extLst>
              <a:ext uri="{FF2B5EF4-FFF2-40B4-BE49-F238E27FC236}">
                <a16:creationId xmlns:a16="http://schemas.microsoft.com/office/drawing/2014/main" xmlns="" id="{759554F9-4785-4346-8FF0-11B724393B85}"/>
              </a:ext>
            </a:extLst>
          </p:cNvPr>
          <p:cNvSpPr/>
          <p:nvPr/>
        </p:nvSpPr>
        <p:spPr>
          <a:xfrm>
            <a:off x="6883437" y="3269599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xmlns="" id="{790495F7-AEF4-A546-8643-903C85E7EA94}"/>
              </a:ext>
            </a:extLst>
          </p:cNvPr>
          <p:cNvSpPr/>
          <p:nvPr/>
        </p:nvSpPr>
        <p:spPr>
          <a:xfrm>
            <a:off x="6438423" y="3609538"/>
            <a:ext cx="588723" cy="2909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xmlns="" id="{0851E596-4729-4F40-B96B-5A28F96E98CD}"/>
              </a:ext>
            </a:extLst>
          </p:cNvPr>
          <p:cNvSpPr/>
          <p:nvPr/>
        </p:nvSpPr>
        <p:spPr>
          <a:xfrm>
            <a:off x="4806264" y="3915545"/>
            <a:ext cx="2156309" cy="1045479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xmlns="" id="{563A35E4-C7E6-654F-BD53-8A5C4608BB0E}"/>
              </a:ext>
            </a:extLst>
          </p:cNvPr>
          <p:cNvSpPr txBox="1"/>
          <p:nvPr/>
        </p:nvSpPr>
        <p:spPr>
          <a:xfrm>
            <a:off x="5035506" y="4238229"/>
            <a:ext cx="1697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#METOO</a:t>
            </a:r>
          </a:p>
        </p:txBody>
      </p:sp>
    </p:spTree>
    <p:extLst>
      <p:ext uri="{BB962C8B-B14F-4D97-AF65-F5344CB8AC3E}">
        <p14:creationId xmlns:p14="http://schemas.microsoft.com/office/powerpoint/2010/main" val="391521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 animBg="1"/>
      <p:bldP spid="14" grpId="0"/>
      <p:bldP spid="21" grpId="0" animBg="1"/>
      <p:bldP spid="24" grpId="0" animBg="1"/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3616CC84-80CB-9C4F-A99A-94850B0A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SQUAWK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xmlns="" id="{037042F5-C7F3-914E-AFD7-77B2F2613D01}"/>
              </a:ext>
            </a:extLst>
          </p:cNvPr>
          <p:cNvSpPr/>
          <p:nvPr/>
        </p:nvSpPr>
        <p:spPr>
          <a:xfrm>
            <a:off x="2859541" y="2997968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xmlns="" id="{102E9BA1-86D0-FB4E-9D46-1535E5593311}"/>
              </a:ext>
            </a:extLst>
          </p:cNvPr>
          <p:cNvSpPr/>
          <p:nvPr/>
        </p:nvSpPr>
        <p:spPr>
          <a:xfrm>
            <a:off x="2270818" y="2702004"/>
            <a:ext cx="588723" cy="2909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xmlns="" id="{26E3EA31-0B0B-C049-A7C2-03BCCCC807D8}"/>
              </a:ext>
            </a:extLst>
          </p:cNvPr>
          <p:cNvSpPr/>
          <p:nvPr/>
        </p:nvSpPr>
        <p:spPr>
          <a:xfrm>
            <a:off x="590498" y="1552871"/>
            <a:ext cx="2156309" cy="1045479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8CF95128-7A31-8740-AD09-CED9139F1135}"/>
              </a:ext>
            </a:extLst>
          </p:cNvPr>
          <p:cNvSpPr txBox="1"/>
          <p:nvPr/>
        </p:nvSpPr>
        <p:spPr>
          <a:xfrm>
            <a:off x="820013" y="1721667"/>
            <a:ext cx="169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SQUAWK IDENT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EBDE9B4C-38A8-D14B-8607-12892BA1A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24" y="2598350"/>
            <a:ext cx="3116552" cy="3090141"/>
          </a:xfrm>
          <a:prstGeom prst="rect">
            <a:avLst/>
          </a:prstGeom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xmlns="" id="{98A95D6B-731D-BB44-97D6-903DDB5C9E90}"/>
              </a:ext>
            </a:extLst>
          </p:cNvPr>
          <p:cNvSpPr/>
          <p:nvPr/>
        </p:nvSpPr>
        <p:spPr>
          <a:xfrm flipH="1">
            <a:off x="5808472" y="2997968"/>
            <a:ext cx="475989" cy="237995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xmlns="" id="{63E7E504-81F1-9A40-A429-DE0E4543934E}"/>
              </a:ext>
            </a:extLst>
          </p:cNvPr>
          <p:cNvSpPr/>
          <p:nvPr/>
        </p:nvSpPr>
        <p:spPr>
          <a:xfrm flipH="1">
            <a:off x="6341205" y="2702004"/>
            <a:ext cx="588723" cy="290927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xmlns="" id="{B953C3C0-D767-AD43-A94D-B5ABB12F5084}"/>
              </a:ext>
            </a:extLst>
          </p:cNvPr>
          <p:cNvSpPr/>
          <p:nvPr/>
        </p:nvSpPr>
        <p:spPr>
          <a:xfrm flipH="1">
            <a:off x="6167678" y="1552871"/>
            <a:ext cx="2156309" cy="1045479"/>
          </a:xfrm>
          <a:prstGeom prst="ellipse">
            <a:avLst/>
          </a:prstGeom>
          <a:solidFill>
            <a:schemeClr val="bg1"/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92901591-D441-FA44-A069-5AFF00F9285A}"/>
              </a:ext>
            </a:extLst>
          </p:cNvPr>
          <p:cNvSpPr txBox="1"/>
          <p:nvPr/>
        </p:nvSpPr>
        <p:spPr>
          <a:xfrm flipH="1">
            <a:off x="6397193" y="1721667"/>
            <a:ext cx="1697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rgbClr val="FF0000"/>
                </a:solidFill>
              </a:rPr>
              <a:t>SQUAWK 1234</a:t>
            </a:r>
          </a:p>
        </p:txBody>
      </p:sp>
    </p:spTree>
    <p:extLst>
      <p:ext uri="{BB962C8B-B14F-4D97-AF65-F5344CB8AC3E}">
        <p14:creationId xmlns:p14="http://schemas.microsoft.com/office/powerpoint/2010/main" val="31672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11" grpId="0" animBg="1"/>
      <p:bldP spid="12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82EE4225-EFE7-FF4F-97F9-D864DBA0DA0A}"/>
              </a:ext>
            </a:extLst>
          </p:cNvPr>
          <p:cNvSpPr txBox="1">
            <a:spLocks/>
          </p:cNvSpPr>
          <p:nvPr/>
        </p:nvSpPr>
        <p:spPr bwMode="auto">
          <a:xfrm>
            <a:off x="290513" y="381756"/>
            <a:ext cx="8607425" cy="6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dirty="0"/>
              <a:t>Výjimky od ÚCL pro HELI 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634D596A-C961-924A-BB4D-137EA1B4E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2" y="1608667"/>
            <a:ext cx="3299355" cy="2404533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KRYŠTOF</a:t>
            </a:r>
          </a:p>
          <a:p>
            <a:r>
              <a:rPr lang="cs-CZ" b="1" dirty="0">
                <a:solidFill>
                  <a:schemeClr val="tx1"/>
                </a:solidFill>
              </a:rPr>
              <a:t>Sledování dopravy a pronásledování</a:t>
            </a:r>
          </a:p>
          <a:p>
            <a:r>
              <a:rPr lang="cs-CZ" b="1" dirty="0">
                <a:solidFill>
                  <a:schemeClr val="tx1"/>
                </a:solidFill>
              </a:rPr>
              <a:t>SAR</a:t>
            </a:r>
          </a:p>
          <a:p>
            <a:r>
              <a:rPr lang="cs-CZ" b="1" dirty="0">
                <a:solidFill>
                  <a:schemeClr val="tx1"/>
                </a:solidFill>
              </a:rPr>
              <a:t>EVAC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HASIČI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 descr="Obsah obrázku doprava, letadlo, žlutá, vrtulník&#10;&#10;Popis byl vytvořen automaticky">
            <a:extLst>
              <a:ext uri="{FF2B5EF4-FFF2-40B4-BE49-F238E27FC236}">
                <a16:creationId xmlns:a16="http://schemas.microsoft.com/office/drawing/2014/main" xmlns="" id="{96B977EF-F941-2C47-8BC3-3525295FE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42" y="1014303"/>
            <a:ext cx="4017515" cy="1866514"/>
          </a:xfrm>
          <a:prstGeom prst="rect">
            <a:avLst/>
          </a:prstGeom>
        </p:spPr>
      </p:pic>
      <p:pic>
        <p:nvPicPr>
          <p:cNvPr id="9" name="Obrázek 8" descr="Obsah obrázku planina, doprava, vrtulník, letadlo&#10;&#10;Popis byl vytvořen automaticky">
            <a:extLst>
              <a:ext uri="{FF2B5EF4-FFF2-40B4-BE49-F238E27FC236}">
                <a16:creationId xmlns:a16="http://schemas.microsoft.com/office/drawing/2014/main" xmlns="" id="{1A7F4C1A-C745-A644-AA94-68DAC0B266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5" y="3715034"/>
            <a:ext cx="3998378" cy="1944437"/>
          </a:xfrm>
          <a:prstGeom prst="rect">
            <a:avLst/>
          </a:prstGeom>
        </p:spPr>
      </p:pic>
      <p:pic>
        <p:nvPicPr>
          <p:cNvPr id="11" name="Obrázek 10" descr="Obsah obrázku doprava&#10;&#10;Popis byl vytvořen automaticky">
            <a:extLst>
              <a:ext uri="{FF2B5EF4-FFF2-40B4-BE49-F238E27FC236}">
                <a16:creationId xmlns:a16="http://schemas.microsoft.com/office/drawing/2014/main" xmlns="" id="{06C8EDCF-4B2D-BD4F-8322-946971245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62" y="2324877"/>
            <a:ext cx="3796937" cy="118617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2233436B-0DF8-0E42-B9B8-5DA28CF22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52" y="3429000"/>
            <a:ext cx="1405172" cy="2045765"/>
          </a:xfrm>
          <a:prstGeom prst="rect">
            <a:avLst/>
          </a:prstGeom>
        </p:spPr>
      </p:pic>
      <p:pic>
        <p:nvPicPr>
          <p:cNvPr id="19" name="Obrázek 18" descr="Obsah obrázku hmyz, vrtulník, letadlo&#10;&#10;Popis byl vytvořen automaticky">
            <a:extLst>
              <a:ext uri="{FF2B5EF4-FFF2-40B4-BE49-F238E27FC236}">
                <a16:creationId xmlns:a16="http://schemas.microsoft.com/office/drawing/2014/main" xmlns="" id="{0C7B8959-CC27-B940-8165-7193EBBD3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7746" y="3304770"/>
            <a:ext cx="2591224" cy="233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0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5A346846-0235-3749-9A4A-D32B10A9F931}"/>
              </a:ext>
            </a:extLst>
          </p:cNvPr>
          <p:cNvSpPr txBox="1">
            <a:spLocks/>
          </p:cNvSpPr>
          <p:nvPr/>
        </p:nvSpPr>
        <p:spPr bwMode="auto">
          <a:xfrm>
            <a:off x="290513" y="381756"/>
            <a:ext cx="8607425" cy="67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defTabSz="6858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dirty="0"/>
              <a:t>Závěrem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5DBAAA7A-D1B7-994F-BA73-BBCA2D8AA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512" y="1126837"/>
            <a:ext cx="4281488" cy="4488872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Předletová příprava</a:t>
            </a:r>
          </a:p>
          <a:p>
            <a:r>
              <a:rPr lang="cs-CZ" b="1" dirty="0">
                <a:solidFill>
                  <a:schemeClr val="tx1"/>
                </a:solidFill>
              </a:rPr>
              <a:t>Sledovat svoje okolí</a:t>
            </a:r>
          </a:p>
          <a:p>
            <a:r>
              <a:rPr lang="cs-CZ" b="1" dirty="0">
                <a:solidFill>
                  <a:schemeClr val="tx1"/>
                </a:solidFill>
              </a:rPr>
              <a:t>Znát svoje schopnosti</a:t>
            </a:r>
          </a:p>
          <a:p>
            <a:r>
              <a:rPr lang="cs-CZ" b="1" dirty="0">
                <a:solidFill>
                  <a:schemeClr val="tx1"/>
                </a:solidFill>
              </a:rPr>
              <a:t>Požádat o radu FIS / ATC</a:t>
            </a:r>
          </a:p>
          <a:p>
            <a:r>
              <a:rPr lang="cs-CZ" b="1">
                <a:solidFill>
                  <a:schemeClr val="tx1"/>
                </a:solidFill>
              </a:rPr>
              <a:t>Rádiové krytí </a:t>
            </a:r>
            <a:r>
              <a:rPr lang="cs-CZ" b="1" dirty="0">
                <a:solidFill>
                  <a:schemeClr val="tx1"/>
                </a:solidFill>
              </a:rPr>
              <a:t>se mění</a:t>
            </a:r>
          </a:p>
          <a:p>
            <a:r>
              <a:rPr lang="cs-CZ" b="1" dirty="0">
                <a:solidFill>
                  <a:schemeClr val="tx1"/>
                </a:solidFill>
              </a:rPr>
              <a:t>L4444 / </a:t>
            </a:r>
            <a:r>
              <a:rPr lang="cs-CZ" b="1" dirty="0" err="1">
                <a:solidFill>
                  <a:schemeClr val="tx1"/>
                </a:solidFill>
              </a:rPr>
              <a:t>ust</a:t>
            </a:r>
            <a:r>
              <a:rPr lang="cs-CZ" b="1" dirty="0">
                <a:solidFill>
                  <a:schemeClr val="tx1"/>
                </a:solidFill>
              </a:rPr>
              <a:t>. 7.15.1.3</a:t>
            </a:r>
          </a:p>
          <a:p>
            <a:r>
              <a:rPr lang="cs-CZ" b="1" dirty="0">
                <a:solidFill>
                  <a:schemeClr val="tx1"/>
                </a:solidFill>
              </a:rPr>
              <a:t>Negative ZVFR</a:t>
            </a:r>
          </a:p>
          <a:p>
            <a:r>
              <a:rPr lang="cs-CZ" b="1" dirty="0">
                <a:solidFill>
                  <a:schemeClr val="tx1"/>
                </a:solidFill>
              </a:rPr>
              <a:t>„…nejsem schopen udržovat podmínky ZVFR… žádám povolení…“</a:t>
            </a:r>
          </a:p>
          <a:p>
            <a:r>
              <a:rPr lang="cs-CZ" b="1" dirty="0">
                <a:solidFill>
                  <a:schemeClr val="tx1"/>
                </a:solidFill>
              </a:rPr>
              <a:t>MAY DAY MAY DAY MAY DAY</a:t>
            </a: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b="1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089EDFA-E592-384B-A3F7-E3C082C35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r="16204"/>
          <a:stretch/>
        </p:blipFill>
        <p:spPr bwMode="auto">
          <a:xfrm>
            <a:off x="4594225" y="1054341"/>
            <a:ext cx="4549775" cy="476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ctrTitle"/>
          </p:nvPr>
        </p:nvSpPr>
        <p:spPr>
          <a:xfrm>
            <a:off x="274638" y="503238"/>
            <a:ext cx="6858000" cy="1376362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Děkuji za pozornost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9D4DD2B-DC71-8D43-A5E7-6D833C434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16" y="737936"/>
            <a:ext cx="6135767" cy="4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D8738D2-D4AD-3E41-A5AD-3FCDF86A2D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0" t="3755" r="33018" b="5160"/>
          <a:stretch/>
        </p:blipFill>
        <p:spPr>
          <a:xfrm>
            <a:off x="2962118" y="288935"/>
            <a:ext cx="3219763" cy="505012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C26E738-B578-A144-87C9-4B5F849A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9536" r="70798" b="57032"/>
          <a:stretch/>
        </p:blipFill>
        <p:spPr>
          <a:xfrm>
            <a:off x="605410" y="421995"/>
            <a:ext cx="1763047" cy="20389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0B0649B-101A-384C-BD34-99E90C0130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1" t="37672" r="81979" b="26540"/>
          <a:stretch/>
        </p:blipFill>
        <p:spPr>
          <a:xfrm>
            <a:off x="258041" y="3004078"/>
            <a:ext cx="1246355" cy="21826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A796FAA-A3CF-5645-8EFC-01914A46A3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9" t="5771" r="16538" b="61846"/>
          <a:stretch/>
        </p:blipFill>
        <p:spPr>
          <a:xfrm>
            <a:off x="6381695" y="0"/>
            <a:ext cx="1440495" cy="19750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9FAF112-0D8B-5240-BB5E-05FB8E821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1" t="56203" r="31219" b="7378"/>
          <a:stretch/>
        </p:blipFill>
        <p:spPr>
          <a:xfrm rot="20269704">
            <a:off x="2191768" y="2669543"/>
            <a:ext cx="1540701" cy="222115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C7F9497A-3136-AB49-8CD4-B18B7B89E2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8" t="60890" r="4051" b="3321"/>
          <a:stretch/>
        </p:blipFill>
        <p:spPr>
          <a:xfrm>
            <a:off x="7033050" y="3203755"/>
            <a:ext cx="1578279" cy="218266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21279FD9-0E40-2C45-8863-2178F419EA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60652" r="72041" b="8129"/>
          <a:stretch/>
        </p:blipFill>
        <p:spPr>
          <a:xfrm rot="20347407">
            <a:off x="1299986" y="3709169"/>
            <a:ext cx="1352186" cy="1903956"/>
          </a:xfrm>
          <a:prstGeom prst="rect">
            <a:avLst/>
          </a:prstGeom>
        </p:spPr>
      </p:pic>
      <p:pic>
        <p:nvPicPr>
          <p:cNvPr id="19" name="Obrázek 18" descr="Obsah obrázku text&#10;&#10;Popis byl vytvořen automaticky">
            <a:extLst>
              <a:ext uri="{FF2B5EF4-FFF2-40B4-BE49-F238E27FC236}">
                <a16:creationId xmlns:a16="http://schemas.microsoft.com/office/drawing/2014/main" xmlns="" id="{A3221E13-6053-E24E-856F-731BD8AF6F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0" t="41067" r="62716" b="28126"/>
          <a:stretch/>
        </p:blipFill>
        <p:spPr>
          <a:xfrm rot="1185316">
            <a:off x="5461634" y="3004078"/>
            <a:ext cx="1440494" cy="187890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971809F1-4132-A342-BFEC-3947E52BF1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0" t="18056" b="44154"/>
          <a:stretch/>
        </p:blipFill>
        <p:spPr>
          <a:xfrm>
            <a:off x="7569016" y="822624"/>
            <a:ext cx="1565441" cy="23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513" y="376307"/>
            <a:ext cx="8607425" cy="1246188"/>
          </a:xfrm>
        </p:spPr>
        <p:txBody>
          <a:bodyPr/>
          <a:lstStyle/>
          <a:p>
            <a:r>
              <a:rPr lang="cs-CZ" dirty="0"/>
              <a:t>Předpis L 2</a:t>
            </a:r>
            <a:br>
              <a:rPr lang="cs-CZ" dirty="0"/>
            </a:br>
            <a:r>
              <a:rPr lang="cs-CZ" sz="2800" dirty="0"/>
              <a:t>Hlava 1 – Definice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0513" y="2039938"/>
            <a:ext cx="8607425" cy="124618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Zvláštní let VFR (</a:t>
            </a:r>
            <a:r>
              <a:rPr lang="cs-CZ" b="1" dirty="0" err="1">
                <a:solidFill>
                  <a:schemeClr val="tx1"/>
                </a:solidFill>
              </a:rPr>
              <a:t>Special</a:t>
            </a:r>
            <a:r>
              <a:rPr lang="cs-CZ" b="1" dirty="0">
                <a:solidFill>
                  <a:schemeClr val="tx1"/>
                </a:solidFill>
              </a:rPr>
              <a:t> VFR </a:t>
            </a:r>
            <a:r>
              <a:rPr lang="cs-CZ" b="1" dirty="0" err="1">
                <a:solidFill>
                  <a:schemeClr val="tx1"/>
                </a:solidFill>
              </a:rPr>
              <a:t>flight</a:t>
            </a:r>
            <a:r>
              <a:rPr lang="cs-CZ" b="1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Let VFR, kterému vydala služba řízení letového provozu povolení k letu v řízeném okrsku v meteorologických podmínkách horších než VMC.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CD4A0E4-16E7-3143-8495-788F9028F14D}"/>
              </a:ext>
            </a:extLst>
          </p:cNvPr>
          <p:cNvSpPr txBox="1"/>
          <p:nvPr/>
        </p:nvSpPr>
        <p:spPr>
          <a:xfrm>
            <a:off x="3627671" y="1290181"/>
            <a:ext cx="18886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900" b="1" dirty="0"/>
              <a:t>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2.96296E-6 L 0.34392 -0.3678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-184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4" grpId="1"/>
      <p:bldP spid="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xmlns="" id="{9C1A65D6-EF4D-1141-8BDD-EE1BC23DC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0" y="1416844"/>
            <a:ext cx="5778500" cy="4254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2A6C314-FF11-404C-B2E6-228A92A3C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69" y="1431767"/>
            <a:ext cx="5710261" cy="42042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36BF89A-06C1-394D-B607-2DE96E12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76307"/>
            <a:ext cx="8607425" cy="1246188"/>
          </a:xfrm>
        </p:spPr>
        <p:txBody>
          <a:bodyPr/>
          <a:lstStyle/>
          <a:p>
            <a:r>
              <a:rPr lang="cs-CZ" dirty="0"/>
              <a:t>Řízený okrsek / CTR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6BD89358-8221-1E45-82FC-F3DD7F5EB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1028">
            <a:off x="2803725" y="2267370"/>
            <a:ext cx="1101963" cy="121355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CF833BBB-1822-574B-93D0-35FF0411B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05893">
            <a:off x="7232228" y="4065129"/>
            <a:ext cx="1269880" cy="130578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72C4B3C6-5BD8-DF40-9C0D-DE18E4B99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1" y="999401"/>
            <a:ext cx="1202802" cy="1198029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57825F28-56EF-D246-A8F4-8AD6137F60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138" flipH="1">
            <a:off x="1913385" y="4602946"/>
            <a:ext cx="1226596" cy="47266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8A6101A6-367B-CB42-BDDF-873E97965B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534" flipH="1">
            <a:off x="1116988" y="3197818"/>
            <a:ext cx="1506995" cy="67215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1F53D394-0730-F84B-9990-CEEF96FC7D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0" y="1743578"/>
            <a:ext cx="756498" cy="77301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9F74559C-BB45-4346-BE50-3CDAF671B2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73" y="2269370"/>
            <a:ext cx="719792" cy="7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24636 -0.13657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-68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26424 -0.18241 " pathEditMode="relative" rAng="0" ptsTypes="AA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12" y="-912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F1792D-E99C-5D48-8C2F-D757DF0F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VMC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F836FB1-2889-744E-A9BC-A74925D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14" y="3082005"/>
            <a:ext cx="12834277" cy="2593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52F0044-834C-0F45-9408-30FF0340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4378817"/>
            <a:ext cx="10654674" cy="1453740"/>
          </a:xfrm>
          <a:prstGeom prst="rect">
            <a:avLst/>
          </a:prstGeom>
        </p:spPr>
      </p:pic>
      <p:pic>
        <p:nvPicPr>
          <p:cNvPr id="15" name="Obrázek 14" descr="Obsah obrázku text, indikátor&#10;&#10;Popis byl vytvořen automaticky">
            <a:extLst>
              <a:ext uri="{FF2B5EF4-FFF2-40B4-BE49-F238E27FC236}">
                <a16:creationId xmlns:a16="http://schemas.microsoft.com/office/drawing/2014/main" xmlns="" id="{00A84375-ECB1-034B-9CBE-28AD1E2945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t="12396" r="28925" b="26273"/>
          <a:stretch/>
        </p:blipFill>
        <p:spPr>
          <a:xfrm>
            <a:off x="-2201229" y="4550752"/>
            <a:ext cx="1893194" cy="21575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6CFB569F-8E66-5C4F-B60A-3944CE48BB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93">
            <a:off x="5622935" y="1516366"/>
            <a:ext cx="3387827" cy="1971821"/>
          </a:xfrm>
          <a:prstGeom prst="rect">
            <a:avLst/>
          </a:prstGeom>
        </p:spPr>
      </p:pic>
      <p:pic>
        <p:nvPicPr>
          <p:cNvPr id="4" name="Obrázek 3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33793B05-FC2D-E748-A581-CB618ECD5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7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8169" y="149702"/>
            <a:ext cx="2814231" cy="1918471"/>
          </a:xfrm>
          <a:prstGeom prst="rect">
            <a:avLst/>
          </a:prstGeom>
        </p:spPr>
      </p:pic>
      <p:cxnSp>
        <p:nvCxnSpPr>
          <p:cNvPr id="6" name="Přímá spojovací šipka 5">
            <a:extLst>
              <a:ext uri="{FF2B5EF4-FFF2-40B4-BE49-F238E27FC236}">
                <a16:creationId xmlns:a16="http://schemas.microsoft.com/office/drawing/2014/main" xmlns="" id="{F680AC8B-F386-1343-8E54-481E452D9B93}"/>
              </a:ext>
            </a:extLst>
          </p:cNvPr>
          <p:cNvCxnSpPr>
            <a:cxnSpLocks/>
          </p:cNvCxnSpPr>
          <p:nvPr/>
        </p:nvCxnSpPr>
        <p:spPr>
          <a:xfrm flipH="1">
            <a:off x="709526" y="2691108"/>
            <a:ext cx="5229456" cy="0"/>
          </a:xfrm>
          <a:prstGeom prst="straightConnector1">
            <a:avLst/>
          </a:prstGeom>
          <a:ln w="381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A4C12F04-49D4-0E4A-B8E0-E33E41B5F541}"/>
              </a:ext>
            </a:extLst>
          </p:cNvPr>
          <p:cNvSpPr txBox="1"/>
          <p:nvPr/>
        </p:nvSpPr>
        <p:spPr>
          <a:xfrm>
            <a:off x="2204581" y="1954060"/>
            <a:ext cx="151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VIS ≥5 km</a:t>
            </a:r>
          </a:p>
        </p:txBody>
      </p:sp>
    </p:spTree>
    <p:extLst>
      <p:ext uri="{BB962C8B-B14F-4D97-AF65-F5344CB8AC3E}">
        <p14:creationId xmlns:p14="http://schemas.microsoft.com/office/powerpoint/2010/main" val="90177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F1792D-E99C-5D48-8C2F-D757DF0F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VMC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F836FB1-2889-744E-A9BC-A74925D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14" y="3082005"/>
            <a:ext cx="12834277" cy="2593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52F0044-834C-0F45-9408-30FF0340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4378817"/>
            <a:ext cx="10654674" cy="1453740"/>
          </a:xfrm>
          <a:prstGeom prst="rect">
            <a:avLst/>
          </a:prstGeom>
        </p:spPr>
      </p:pic>
      <p:pic>
        <p:nvPicPr>
          <p:cNvPr id="15" name="Obrázek 14" descr="Obsah obrázku text, indikátor&#10;&#10;Popis byl vytvořen automaticky">
            <a:extLst>
              <a:ext uri="{FF2B5EF4-FFF2-40B4-BE49-F238E27FC236}">
                <a16:creationId xmlns:a16="http://schemas.microsoft.com/office/drawing/2014/main" xmlns="" id="{00A84375-ECB1-034B-9CBE-28AD1E2945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t="12396" r="28925" b="26273"/>
          <a:stretch/>
        </p:blipFill>
        <p:spPr>
          <a:xfrm>
            <a:off x="-2201229" y="4550752"/>
            <a:ext cx="1893194" cy="215754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6CFB569F-8E66-5C4F-B60A-3944CE48BB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93">
            <a:off x="6199891" y="2753020"/>
            <a:ext cx="1344545" cy="782567"/>
          </a:xfrm>
          <a:prstGeom prst="rect">
            <a:avLst/>
          </a:prstGeom>
        </p:spPr>
      </p:pic>
      <p:pic>
        <p:nvPicPr>
          <p:cNvPr id="4" name="Obrázek 3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33793B05-FC2D-E748-A581-CB618ECD5F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7" y="2025240"/>
            <a:ext cx="2814231" cy="19184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A4C12F04-49D4-0E4A-B8E0-E33E41B5F541}"/>
              </a:ext>
            </a:extLst>
          </p:cNvPr>
          <p:cNvSpPr txBox="1"/>
          <p:nvPr/>
        </p:nvSpPr>
        <p:spPr>
          <a:xfrm>
            <a:off x="3890157" y="2662461"/>
            <a:ext cx="136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≥1500 m</a:t>
            </a:r>
          </a:p>
        </p:txBody>
      </p:sp>
      <p:pic>
        <p:nvPicPr>
          <p:cNvPr id="10" name="Obrázek 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D8136DE1-437C-E349-8722-53EA56DD9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7" y="90662"/>
            <a:ext cx="2814231" cy="1918471"/>
          </a:xfrm>
          <a:prstGeom prst="rect">
            <a:avLst/>
          </a:prstGeom>
        </p:spPr>
      </p:pic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xmlns="" id="{9FCB6DA0-48FA-184A-A386-F753F154A3C8}"/>
              </a:ext>
            </a:extLst>
          </p:cNvPr>
          <p:cNvCxnSpPr>
            <a:cxnSpLocks/>
          </p:cNvCxnSpPr>
          <p:nvPr/>
        </p:nvCxnSpPr>
        <p:spPr>
          <a:xfrm flipH="1">
            <a:off x="2939369" y="3217496"/>
            <a:ext cx="3265261" cy="0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xmlns="" id="{00DE3229-EBE5-8E46-AA7A-06DBD294B26D}"/>
              </a:ext>
            </a:extLst>
          </p:cNvPr>
          <p:cNvCxnSpPr>
            <a:cxnSpLocks/>
          </p:cNvCxnSpPr>
          <p:nvPr/>
        </p:nvCxnSpPr>
        <p:spPr>
          <a:xfrm flipV="1">
            <a:off x="6957483" y="1578280"/>
            <a:ext cx="0" cy="1084181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B3ABF9FA-2F2B-224A-8D41-F10CA5691493}"/>
              </a:ext>
            </a:extLst>
          </p:cNvPr>
          <p:cNvSpPr txBox="1"/>
          <p:nvPr/>
        </p:nvSpPr>
        <p:spPr>
          <a:xfrm>
            <a:off x="7021448" y="1752337"/>
            <a:ext cx="1363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≥1000 ft</a:t>
            </a:r>
          </a:p>
          <a:p>
            <a:pPr algn="ctr"/>
            <a:r>
              <a:rPr lang="cs-CZ" sz="2400" b="1" dirty="0"/>
              <a:t>(300 m)</a:t>
            </a:r>
          </a:p>
        </p:txBody>
      </p: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xmlns="" id="{CC44DDA7-70E3-4243-AEFE-C4A2BA8A4258}"/>
              </a:ext>
            </a:extLst>
          </p:cNvPr>
          <p:cNvCxnSpPr>
            <a:cxnSpLocks/>
          </p:cNvCxnSpPr>
          <p:nvPr/>
        </p:nvCxnSpPr>
        <p:spPr>
          <a:xfrm>
            <a:off x="1834338" y="3494762"/>
            <a:ext cx="0" cy="1590805"/>
          </a:xfrm>
          <a:prstGeom prst="straightConnector1">
            <a:avLst/>
          </a:prstGeom>
          <a:ln w="1270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xmlns="" id="{754535BE-76FE-F14D-A771-4BBDA3C4B1BA}"/>
              </a:ext>
            </a:extLst>
          </p:cNvPr>
          <p:cNvSpPr txBox="1"/>
          <p:nvPr/>
        </p:nvSpPr>
        <p:spPr>
          <a:xfrm>
            <a:off x="1834338" y="3874666"/>
            <a:ext cx="1838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BKN / OVC</a:t>
            </a:r>
          </a:p>
          <a:p>
            <a:pPr algn="ctr"/>
            <a:r>
              <a:rPr lang="cs-CZ" sz="2400" b="1" dirty="0"/>
              <a:t>≥1500 ft</a:t>
            </a:r>
          </a:p>
        </p:txBody>
      </p:sp>
    </p:spTree>
    <p:extLst>
      <p:ext uri="{BB962C8B-B14F-4D97-AF65-F5344CB8AC3E}">
        <p14:creationId xmlns:p14="http://schemas.microsoft.com/office/powerpoint/2010/main" val="9241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xmlns="" id="{1B4C4DC2-F840-454D-8561-E2EC3A7BF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76307"/>
            <a:ext cx="8607425" cy="1246188"/>
          </a:xfrm>
        </p:spPr>
        <p:txBody>
          <a:bodyPr/>
          <a:lstStyle/>
          <a:p>
            <a:r>
              <a:rPr lang="cs-CZ" dirty="0"/>
              <a:t>ATIS / FREQ TWR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xmlns="" id="{8C4DD3AD-2B83-3B4B-AA66-A99E748C9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22" y="1236042"/>
            <a:ext cx="4582112" cy="4385915"/>
          </a:xfrm>
        </p:spPr>
        <p:txBody>
          <a:bodyPr/>
          <a:lstStyle/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Good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morning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Karlovy Vary ATIS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information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Mike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1030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ILS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approach</a:t>
            </a:r>
            <a:endParaRPr lang="cs-CZ" sz="1400" dirty="0">
              <a:solidFill>
                <a:schemeClr val="tx1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runway in use 29</a:t>
            </a: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transition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level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60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METAR Karlovy Vary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issued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at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1030</a:t>
            </a: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wind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variable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4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knots</a:t>
            </a:r>
            <a:endParaRPr lang="cs-CZ" sz="1400" dirty="0">
              <a:solidFill>
                <a:schemeClr val="tx1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visibility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10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kilometers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or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more</a:t>
            </a: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scattered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4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thousands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6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hundred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feet</a:t>
            </a:r>
            <a:endParaRPr lang="cs-CZ" sz="1400" dirty="0">
              <a:solidFill>
                <a:schemeClr val="tx1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temperature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9</a:t>
            </a: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dewpoint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minus 1</a:t>
            </a:r>
          </a:p>
          <a:p>
            <a:pPr marL="0" indent="0">
              <a:buNone/>
            </a:pP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QNH 1021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hektopascals</a:t>
            </a:r>
            <a:endParaRPr lang="cs-CZ" sz="1400" dirty="0">
              <a:solidFill>
                <a:schemeClr val="tx1"/>
              </a:solidFill>
              <a:latin typeface="Courier" pitchFamily="2" charset="0"/>
            </a:endParaRPr>
          </a:p>
          <a:p>
            <a:pPr marL="0" indent="0">
              <a:buNone/>
            </a:pP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you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have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received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ATIS </a:t>
            </a:r>
            <a:r>
              <a:rPr lang="cs-CZ" sz="1400" dirty="0" err="1">
                <a:solidFill>
                  <a:schemeClr val="tx1"/>
                </a:solidFill>
                <a:latin typeface="Courier" pitchFamily="2" charset="0"/>
              </a:rPr>
              <a:t>information</a:t>
            </a:r>
            <a:r>
              <a:rPr lang="cs-CZ" sz="1400" dirty="0">
                <a:solidFill>
                  <a:schemeClr val="tx1"/>
                </a:solidFill>
                <a:latin typeface="Courier" pitchFamily="2" charset="0"/>
              </a:rPr>
              <a:t> Mike</a:t>
            </a:r>
          </a:p>
        </p:txBody>
      </p:sp>
      <p:pic>
        <p:nvPicPr>
          <p:cNvPr id="6" name="Obrázek 5" descr="Obsah obrázku text, indikátor&#10;&#10;Popis byl vytvořen automaticky">
            <a:extLst>
              <a:ext uri="{FF2B5EF4-FFF2-40B4-BE49-F238E27FC236}">
                <a16:creationId xmlns:a16="http://schemas.microsoft.com/office/drawing/2014/main" xmlns="" id="{75B2451C-D7B9-044A-81B2-690CC17AF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1" t="12396" r="28925" b="26273"/>
          <a:stretch/>
        </p:blipFill>
        <p:spPr>
          <a:xfrm>
            <a:off x="5654235" y="2090186"/>
            <a:ext cx="3099043" cy="353177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1B17501-949F-7E4B-B1ED-E07EC8926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35" y="1566655"/>
            <a:ext cx="1846799" cy="183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8F1792D-E99C-5D48-8C2F-D757DF0F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3" y="381756"/>
            <a:ext cx="8607425" cy="672585"/>
          </a:xfrm>
        </p:spPr>
        <p:txBody>
          <a:bodyPr/>
          <a:lstStyle/>
          <a:p>
            <a:r>
              <a:rPr lang="cs-CZ" dirty="0"/>
              <a:t>VMC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AF836FB1-2889-744E-A9BC-A74925D3C64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2914" y="3082005"/>
            <a:ext cx="12834277" cy="259362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452F0044-834C-0F45-9408-30FF0340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40" y="4378817"/>
            <a:ext cx="10654674" cy="1453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6CFB569F-8E66-5C4F-B60A-3944CE48B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1693">
            <a:off x="6199891" y="2753020"/>
            <a:ext cx="1344545" cy="782567"/>
          </a:xfrm>
          <a:prstGeom prst="rect">
            <a:avLst/>
          </a:prstGeom>
        </p:spPr>
      </p:pic>
      <p:pic>
        <p:nvPicPr>
          <p:cNvPr id="4" name="Obrázek 3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33793B05-FC2D-E748-A581-CB618ECD5F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7" y="2025240"/>
            <a:ext cx="2814231" cy="1918471"/>
          </a:xfrm>
          <a:prstGeom prst="rect">
            <a:avLst/>
          </a:prstGeom>
        </p:spPr>
      </p:pic>
      <p:pic>
        <p:nvPicPr>
          <p:cNvPr id="10" name="Obrázek 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D8136DE1-437C-E349-8722-53EA56DD9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47" y="90662"/>
            <a:ext cx="2814231" cy="1918471"/>
          </a:xfrm>
          <a:prstGeom prst="rect">
            <a:avLst/>
          </a:prstGeom>
        </p:spPr>
      </p:pic>
      <p:pic>
        <p:nvPicPr>
          <p:cNvPr id="16" name="Obrázek 15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273BC0DF-F285-E647-834A-1D61C3AED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65" y="2275760"/>
            <a:ext cx="2814231" cy="1918471"/>
          </a:xfrm>
          <a:prstGeom prst="rect">
            <a:avLst/>
          </a:prstGeom>
        </p:spPr>
      </p:pic>
      <p:pic>
        <p:nvPicPr>
          <p:cNvPr id="20" name="Obrázek 19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FE4BD521-070B-5A44-B4B7-20A6801E46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872" y="3077426"/>
            <a:ext cx="2814231" cy="1918471"/>
          </a:xfrm>
          <a:prstGeom prst="rect">
            <a:avLst/>
          </a:prstGeom>
        </p:spPr>
      </p:pic>
      <p:pic>
        <p:nvPicPr>
          <p:cNvPr id="23" name="Obrázek 22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B3020A21-CEFF-2C4F-8A74-AD2B74175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702" y="1192952"/>
            <a:ext cx="2814231" cy="1918471"/>
          </a:xfrm>
          <a:prstGeom prst="rect">
            <a:avLst/>
          </a:prstGeom>
        </p:spPr>
      </p:pic>
      <p:pic>
        <p:nvPicPr>
          <p:cNvPr id="35" name="Obrázek 34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7B269ED9-52D4-1341-9069-5C604416E8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607" y="879869"/>
            <a:ext cx="2814231" cy="1918471"/>
          </a:xfrm>
          <a:prstGeom prst="rect">
            <a:avLst/>
          </a:prstGeom>
        </p:spPr>
      </p:pic>
      <p:pic>
        <p:nvPicPr>
          <p:cNvPr id="36" name="Obrázek 35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0AF3756F-85E9-7A44-932B-FEA86360C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56" y="651810"/>
            <a:ext cx="2814231" cy="1918471"/>
          </a:xfrm>
          <a:prstGeom prst="rect">
            <a:avLst/>
          </a:prstGeom>
        </p:spPr>
      </p:pic>
      <p:pic>
        <p:nvPicPr>
          <p:cNvPr id="18" name="Obrázek 17" descr="Obsah obrázku kouř, příroda, tmavé&#10;&#10;Popis byl vytvořen automaticky">
            <a:extLst>
              <a:ext uri="{FF2B5EF4-FFF2-40B4-BE49-F238E27FC236}">
                <a16:creationId xmlns:a16="http://schemas.microsoft.com/office/drawing/2014/main" xmlns="" id="{0908F3E2-F6A3-A24F-AE1A-6C701E1AC5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75" y="935475"/>
            <a:ext cx="2814231" cy="1918471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xmlns="" id="{E99B1D16-F44D-F341-A9DE-F53E594CDDC7}"/>
              </a:ext>
            </a:extLst>
          </p:cNvPr>
          <p:cNvGrpSpPr/>
          <p:nvPr/>
        </p:nvGrpSpPr>
        <p:grpSpPr>
          <a:xfrm>
            <a:off x="207323" y="362722"/>
            <a:ext cx="1473871" cy="676075"/>
            <a:chOff x="1952816" y="236446"/>
            <a:chExt cx="1473871" cy="676075"/>
          </a:xfrm>
        </p:grpSpPr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xmlns="" id="{D4D379E3-3602-6044-B017-281936A982D1}"/>
                </a:ext>
              </a:extLst>
            </p:cNvPr>
            <p:cNvCxnSpPr>
              <a:cxnSpLocks/>
            </p:cNvCxnSpPr>
            <p:nvPr/>
          </p:nvCxnSpPr>
          <p:spPr>
            <a:xfrm>
              <a:off x="1952816" y="236446"/>
              <a:ext cx="1473871" cy="676075"/>
            </a:xfrm>
            <a:prstGeom prst="line">
              <a:avLst/>
            </a:prstGeom>
            <a:ln w="127000" cmpd="sng">
              <a:solidFill>
                <a:schemeClr val="accent3">
                  <a:alpha val="9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xmlns="" id="{3242FDF6-F489-354D-8F83-8067CE9CF9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2816" y="236446"/>
              <a:ext cx="1473871" cy="676075"/>
            </a:xfrm>
            <a:prstGeom prst="line">
              <a:avLst/>
            </a:prstGeom>
            <a:ln w="127000" cmpd="sng">
              <a:solidFill>
                <a:schemeClr val="accent3">
                  <a:alpha val="9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76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PT Prezentace ENG - nové logo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EN" id="{8CE0543D-8141-41E3-A470-DE3EB9ADD4E9}" vid="{90A00961-9159-45AE-9875-3F3DDE1C119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Prezentace ENG - nové logo</Template>
  <TotalTime>3412</TotalTime>
  <Words>299</Words>
  <Application>Microsoft Office PowerPoint</Application>
  <PresentationFormat>Předvádění na obrazovce (4:3)</PresentationFormat>
  <Paragraphs>74</Paragraphs>
  <Slides>19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</vt:lpstr>
      <vt:lpstr>Georgia</vt:lpstr>
      <vt:lpstr>PPT Prezentace ENG - nové logo</vt:lpstr>
      <vt:lpstr>Zvláštní lety VFR</vt:lpstr>
      <vt:lpstr>Prezentace aplikace PowerPoint</vt:lpstr>
      <vt:lpstr>Prezentace aplikace PowerPoint</vt:lpstr>
      <vt:lpstr>Předpis L 2 Hlava 1 – Definice</vt:lpstr>
      <vt:lpstr>Řízený okrsek / CTR</vt:lpstr>
      <vt:lpstr>VMC</vt:lpstr>
      <vt:lpstr>VMC</vt:lpstr>
      <vt:lpstr>ATIS / FREQ TWR</vt:lpstr>
      <vt:lpstr>VMC</vt:lpstr>
      <vt:lpstr>Prezentace aplikace PowerPoint</vt:lpstr>
      <vt:lpstr>Prezentace aplikace PowerPoint</vt:lpstr>
      <vt:lpstr>Zvláštní let VFR / ZVFR</vt:lpstr>
      <vt:lpstr>Zvláštní let VFR / ZVFR</vt:lpstr>
      <vt:lpstr>ATC rozstupy ZVFR</vt:lpstr>
      <vt:lpstr>ATC rozstupy ZVFR - HELI</vt:lpstr>
      <vt:lpstr>SQUAWK</vt:lpstr>
      <vt:lpstr>Prezentace aplikace PowerPoint</vt:lpstr>
      <vt:lpstr>Prezentace aplikace PowerPoint</vt:lpstr>
      <vt:lpstr>Děkuji za pozornost</vt:lpstr>
    </vt:vector>
  </TitlesOfParts>
  <Company>ŘLP ČR, s.p., Navigační 787, Jeneč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Běleš</dc:creator>
  <cp:lastModifiedBy>HRABICA Petr</cp:lastModifiedBy>
  <cp:revision>99</cp:revision>
  <dcterms:created xsi:type="dcterms:W3CDTF">2019-04-02T07:58:30Z</dcterms:created>
  <dcterms:modified xsi:type="dcterms:W3CDTF">2021-01-15T09:27:42Z</dcterms:modified>
</cp:coreProperties>
</file>