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9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82" r:id="rId22"/>
    <p:sldId id="273" r:id="rId23"/>
  </p:sldIdLst>
  <p:sldSz cx="12192000" cy="6858000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1504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orient="horz" pos="958" userDrawn="1">
          <p15:clr>
            <a:srgbClr val="A4A3A4"/>
          </p15:clr>
        </p15:guide>
        <p15:guide id="9" orient="horz" pos="3657" userDrawn="1">
          <p15:clr>
            <a:srgbClr val="A4A3A4"/>
          </p15:clr>
        </p15:guide>
        <p15:guide id="10" pos="7673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3612" userDrawn="1">
          <p15:clr>
            <a:srgbClr val="A4A3A4"/>
          </p15:clr>
        </p15:guide>
        <p15:guide id="13" orient="horz" pos="913" userDrawn="1">
          <p15:clr>
            <a:srgbClr val="A4A3A4"/>
          </p15:clr>
        </p15:guide>
        <p15:guide id="14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205B"/>
    <a:srgbClr val="00A9E0"/>
    <a:srgbClr val="007398"/>
    <a:srgbClr val="007396"/>
    <a:srgbClr val="00205E"/>
    <a:srgbClr val="006600"/>
    <a:srgbClr val="00A9E2"/>
    <a:srgbClr val="1F497D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53194" autoAdjust="0"/>
  </p:normalViewPr>
  <p:slideViewPr>
    <p:cSldViewPr snapToGrid="0">
      <p:cViewPr varScale="1">
        <p:scale>
          <a:sx n="43" d="100"/>
          <a:sy n="43" d="100"/>
        </p:scale>
        <p:origin x="2011" y="48"/>
      </p:cViewPr>
      <p:guideLst>
        <p:guide pos="1504"/>
        <p:guide pos="3840"/>
        <p:guide orient="horz" pos="958"/>
        <p:guide orient="horz" pos="3657"/>
        <p:guide pos="7673"/>
        <p:guide pos="7446"/>
        <p:guide orient="horz" pos="3612"/>
        <p:guide orient="horz" pos="913"/>
        <p:guide pos="23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3690" y="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CFE956-350C-46F4-9F77-1E7F197EC523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3" csCatId="accent1" phldr="1"/>
      <dgm:spPr/>
    </dgm:pt>
    <dgm:pt modelId="{CCED0DC3-0FAA-441C-85C9-5B53E7CBEFA1}">
      <dgm:prSet phldrT="[Text]"/>
      <dgm:spPr/>
      <dgm:t>
        <a:bodyPr/>
        <a:lstStyle/>
        <a:p>
          <a:r>
            <a:rPr lang="cs-CZ" dirty="0" smtClean="0"/>
            <a:t>Zajištění bezpečnosti všech uživatelů v U-</a:t>
          </a:r>
          <a:r>
            <a:rPr lang="cs-CZ" dirty="0" err="1" smtClean="0"/>
            <a:t>space</a:t>
          </a:r>
          <a:endParaRPr lang="cs-CZ" dirty="0"/>
        </a:p>
      </dgm:t>
    </dgm:pt>
    <dgm:pt modelId="{BDC59F6D-BA70-4A21-BE4C-536BE9B6029F}" type="parTrans" cxnId="{D6ACAEB9-5516-49BF-B1C9-6A6661C873B9}">
      <dgm:prSet/>
      <dgm:spPr/>
      <dgm:t>
        <a:bodyPr/>
        <a:lstStyle/>
        <a:p>
          <a:endParaRPr lang="cs-CZ"/>
        </a:p>
      </dgm:t>
    </dgm:pt>
    <dgm:pt modelId="{FFD9A089-6AC1-4801-BFB4-CA02877E5528}" type="sibTrans" cxnId="{D6ACAEB9-5516-49BF-B1C9-6A6661C873B9}">
      <dgm:prSet/>
      <dgm:spPr/>
      <dgm:t>
        <a:bodyPr/>
        <a:lstStyle/>
        <a:p>
          <a:endParaRPr lang="cs-CZ"/>
        </a:p>
      </dgm:t>
    </dgm:pt>
    <dgm:pt modelId="{046DB91D-78F5-47E0-ABDA-0AEED71E23E0}">
      <dgm:prSet phldrT="[Text]"/>
      <dgm:spPr/>
      <dgm:t>
        <a:bodyPr/>
        <a:lstStyle/>
        <a:p>
          <a:r>
            <a:rPr lang="cs-CZ" dirty="0" smtClean="0"/>
            <a:t>Zajištění bezpečnosti nezúčastněných osob na zemi</a:t>
          </a:r>
          <a:endParaRPr lang="cs-CZ" dirty="0"/>
        </a:p>
      </dgm:t>
    </dgm:pt>
    <dgm:pt modelId="{AFD5FAA2-B2EB-4050-A4BC-CA17FD62331C}" type="parTrans" cxnId="{AC11A6B3-6E96-4011-AC1D-AA4E5172E779}">
      <dgm:prSet/>
      <dgm:spPr/>
      <dgm:t>
        <a:bodyPr/>
        <a:lstStyle/>
        <a:p>
          <a:endParaRPr lang="cs-CZ"/>
        </a:p>
      </dgm:t>
    </dgm:pt>
    <dgm:pt modelId="{F01317F3-8F30-465B-8516-0F60090CC031}" type="sibTrans" cxnId="{AC11A6B3-6E96-4011-AC1D-AA4E5172E779}">
      <dgm:prSet/>
      <dgm:spPr/>
      <dgm:t>
        <a:bodyPr/>
        <a:lstStyle/>
        <a:p>
          <a:endParaRPr lang="cs-CZ"/>
        </a:p>
      </dgm:t>
    </dgm:pt>
    <dgm:pt modelId="{55DA7119-C657-45F1-B513-58E921539F3C}">
      <dgm:prSet phldrT="[Text]"/>
      <dgm:spPr/>
      <dgm:t>
        <a:bodyPr/>
        <a:lstStyle/>
        <a:p>
          <a:r>
            <a:rPr lang="cs-CZ" b="1" dirty="0" smtClean="0"/>
            <a:t>Umožnění letů BVLOS</a:t>
          </a:r>
          <a:endParaRPr lang="cs-CZ" b="1" dirty="0"/>
        </a:p>
      </dgm:t>
    </dgm:pt>
    <dgm:pt modelId="{265B4685-AA8F-4604-ABBB-0C00893F3092}" type="parTrans" cxnId="{301F37F5-29E6-4E0D-B5F6-B556529466C1}">
      <dgm:prSet/>
      <dgm:spPr/>
      <dgm:t>
        <a:bodyPr/>
        <a:lstStyle/>
        <a:p>
          <a:endParaRPr lang="cs-CZ"/>
        </a:p>
      </dgm:t>
    </dgm:pt>
    <dgm:pt modelId="{6E3B5FC3-ABF2-4738-ACF9-6F117470C9C4}" type="sibTrans" cxnId="{301F37F5-29E6-4E0D-B5F6-B556529466C1}">
      <dgm:prSet/>
      <dgm:spPr/>
      <dgm:t>
        <a:bodyPr/>
        <a:lstStyle/>
        <a:p>
          <a:endParaRPr lang="cs-CZ"/>
        </a:p>
      </dgm:t>
    </dgm:pt>
    <dgm:pt modelId="{3D3D1E4E-931D-4B7E-8653-66AB92BC6426}">
      <dgm:prSet/>
      <dgm:spPr/>
      <dgm:t>
        <a:bodyPr/>
        <a:lstStyle/>
        <a:p>
          <a:r>
            <a:rPr lang="cs-CZ" dirty="0" smtClean="0"/>
            <a:t>U-</a:t>
          </a:r>
          <a:r>
            <a:rPr lang="cs-CZ" dirty="0" err="1" smtClean="0"/>
            <a:t>space</a:t>
          </a:r>
          <a:r>
            <a:rPr lang="cs-CZ" dirty="0" smtClean="0"/>
            <a:t> jako typ geografické zóny</a:t>
          </a:r>
          <a:endParaRPr lang="cs-CZ" dirty="0"/>
        </a:p>
      </dgm:t>
    </dgm:pt>
    <dgm:pt modelId="{A2545055-72E4-4CB3-8746-609EB80F3392}" type="parTrans" cxnId="{106F6EA5-88C8-4FC3-863B-D467D8DDF7F0}">
      <dgm:prSet/>
      <dgm:spPr/>
      <dgm:t>
        <a:bodyPr/>
        <a:lstStyle/>
        <a:p>
          <a:endParaRPr lang="cs-CZ"/>
        </a:p>
      </dgm:t>
    </dgm:pt>
    <dgm:pt modelId="{7BA7D8C6-E386-46A4-84BF-A9935213414A}" type="sibTrans" cxnId="{106F6EA5-88C8-4FC3-863B-D467D8DDF7F0}">
      <dgm:prSet/>
      <dgm:spPr/>
      <dgm:t>
        <a:bodyPr/>
        <a:lstStyle/>
        <a:p>
          <a:endParaRPr lang="cs-CZ"/>
        </a:p>
      </dgm:t>
    </dgm:pt>
    <dgm:pt modelId="{76B550C1-4AEE-4B4B-8856-659DD25447AC}">
      <dgm:prSet/>
      <dgm:spPr/>
      <dgm:t>
        <a:bodyPr/>
        <a:lstStyle/>
        <a:p>
          <a:r>
            <a:rPr lang="cs-CZ" dirty="0" smtClean="0"/>
            <a:t>Vstup do U-</a:t>
          </a:r>
          <a:r>
            <a:rPr lang="cs-CZ" dirty="0" err="1" smtClean="0"/>
            <a:t>space</a:t>
          </a:r>
          <a:r>
            <a:rPr lang="cs-CZ" dirty="0" smtClean="0"/>
            <a:t> podmíněn U-</a:t>
          </a:r>
          <a:r>
            <a:rPr lang="cs-CZ" dirty="0" err="1" smtClean="0"/>
            <a:t>space</a:t>
          </a:r>
          <a:r>
            <a:rPr lang="cs-CZ" dirty="0" smtClean="0"/>
            <a:t> službami</a:t>
          </a:r>
          <a:endParaRPr lang="cs-CZ" dirty="0"/>
        </a:p>
      </dgm:t>
    </dgm:pt>
    <dgm:pt modelId="{12F8B458-4A1B-40FB-9622-AC78A72659DB}" type="parTrans" cxnId="{9F3F0BC8-2F41-4407-8407-375CDC11421A}">
      <dgm:prSet/>
      <dgm:spPr/>
      <dgm:t>
        <a:bodyPr/>
        <a:lstStyle/>
        <a:p>
          <a:endParaRPr lang="cs-CZ"/>
        </a:p>
      </dgm:t>
    </dgm:pt>
    <dgm:pt modelId="{B4B57C67-7F70-4731-85B3-955E2B3AEAD5}" type="sibTrans" cxnId="{9F3F0BC8-2F41-4407-8407-375CDC11421A}">
      <dgm:prSet/>
      <dgm:spPr/>
      <dgm:t>
        <a:bodyPr/>
        <a:lstStyle/>
        <a:p>
          <a:endParaRPr lang="cs-CZ"/>
        </a:p>
      </dgm:t>
    </dgm:pt>
    <dgm:pt modelId="{6A0B8556-B54B-4667-894A-2AC9D5A32AA4}">
      <dgm:prSet/>
      <dgm:spPr/>
      <dgm:t>
        <a:bodyPr/>
        <a:lstStyle/>
        <a:p>
          <a:r>
            <a:rPr lang="cs-CZ" dirty="0" smtClean="0"/>
            <a:t>Provozní prostředí s vysokou hustotou provozu</a:t>
          </a:r>
          <a:endParaRPr lang="cs-CZ" dirty="0"/>
        </a:p>
      </dgm:t>
    </dgm:pt>
    <dgm:pt modelId="{5210CAAF-5B6B-4DC9-A7BC-120935D6CD0F}" type="parTrans" cxnId="{C4BA1045-6E92-4204-BAD1-AD99CBB71065}">
      <dgm:prSet/>
      <dgm:spPr/>
      <dgm:t>
        <a:bodyPr/>
        <a:lstStyle/>
        <a:p>
          <a:endParaRPr lang="cs-CZ"/>
        </a:p>
      </dgm:t>
    </dgm:pt>
    <dgm:pt modelId="{B30F622F-637B-47A0-A32C-D83421B783A3}" type="sibTrans" cxnId="{C4BA1045-6E92-4204-BAD1-AD99CBB71065}">
      <dgm:prSet/>
      <dgm:spPr/>
      <dgm:t>
        <a:bodyPr/>
        <a:lstStyle/>
        <a:p>
          <a:endParaRPr lang="cs-CZ"/>
        </a:p>
      </dgm:t>
    </dgm:pt>
    <dgm:pt modelId="{87B73F87-3674-49A1-8321-8AEBA66484EF}" type="pres">
      <dgm:prSet presAssocID="{ACCFE956-350C-46F4-9F77-1E7F197EC523}" presName="Name0" presStyleCnt="0">
        <dgm:presLayoutVars>
          <dgm:chMax val="7"/>
          <dgm:chPref val="7"/>
          <dgm:dir/>
        </dgm:presLayoutVars>
      </dgm:prSet>
      <dgm:spPr/>
    </dgm:pt>
    <dgm:pt modelId="{812DF3A4-8910-4ADB-934E-4BCE364816FB}" type="pres">
      <dgm:prSet presAssocID="{ACCFE956-350C-46F4-9F77-1E7F197EC523}" presName="Name1" presStyleCnt="0"/>
      <dgm:spPr/>
    </dgm:pt>
    <dgm:pt modelId="{0414D24E-2E8C-4E0A-8DA2-61B74895FA46}" type="pres">
      <dgm:prSet presAssocID="{ACCFE956-350C-46F4-9F77-1E7F197EC523}" presName="cycle" presStyleCnt="0"/>
      <dgm:spPr/>
    </dgm:pt>
    <dgm:pt modelId="{ED656B74-FC44-468A-A299-8E55AA102A03}" type="pres">
      <dgm:prSet presAssocID="{ACCFE956-350C-46F4-9F77-1E7F197EC523}" presName="srcNode" presStyleLbl="node1" presStyleIdx="0" presStyleCnt="6"/>
      <dgm:spPr/>
    </dgm:pt>
    <dgm:pt modelId="{19E4DADA-AC7C-4C0F-B9A9-0235547EDAF3}" type="pres">
      <dgm:prSet presAssocID="{ACCFE956-350C-46F4-9F77-1E7F197EC523}" presName="conn" presStyleLbl="parChTrans1D2" presStyleIdx="0" presStyleCnt="1"/>
      <dgm:spPr/>
      <dgm:t>
        <a:bodyPr/>
        <a:lstStyle/>
        <a:p>
          <a:endParaRPr lang="cs-CZ"/>
        </a:p>
      </dgm:t>
    </dgm:pt>
    <dgm:pt modelId="{406E0525-B2DF-4AD4-8834-0690EDD9405C}" type="pres">
      <dgm:prSet presAssocID="{ACCFE956-350C-46F4-9F77-1E7F197EC523}" presName="extraNode" presStyleLbl="node1" presStyleIdx="0" presStyleCnt="6"/>
      <dgm:spPr/>
    </dgm:pt>
    <dgm:pt modelId="{433D7B13-678E-4EC7-8805-E41955EB1AE4}" type="pres">
      <dgm:prSet presAssocID="{ACCFE956-350C-46F4-9F77-1E7F197EC523}" presName="dstNode" presStyleLbl="node1" presStyleIdx="0" presStyleCnt="6"/>
      <dgm:spPr/>
    </dgm:pt>
    <dgm:pt modelId="{0B4F9290-60F3-4533-A98C-6A08CA6B942D}" type="pres">
      <dgm:prSet presAssocID="{CCED0DC3-0FAA-441C-85C9-5B53E7CBEFA1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D5DC7FC-8C6F-429C-BB20-9F4CA46CF5CF}" type="pres">
      <dgm:prSet presAssocID="{CCED0DC3-0FAA-441C-85C9-5B53E7CBEFA1}" presName="accent_1" presStyleCnt="0"/>
      <dgm:spPr/>
    </dgm:pt>
    <dgm:pt modelId="{FB21464C-3148-4BEA-9016-3E6D72891F67}" type="pres">
      <dgm:prSet presAssocID="{CCED0DC3-0FAA-441C-85C9-5B53E7CBEFA1}" presName="accentRepeatNode" presStyleLbl="solidFgAcc1" presStyleIdx="0" presStyleCnt="6"/>
      <dgm:spPr/>
    </dgm:pt>
    <dgm:pt modelId="{C91EC9E1-978D-4B8A-BA28-C35F9C5A89FD}" type="pres">
      <dgm:prSet presAssocID="{046DB91D-78F5-47E0-ABDA-0AEED71E23E0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D5DF1DE-F702-47F4-886B-CA459000E6AC}" type="pres">
      <dgm:prSet presAssocID="{046DB91D-78F5-47E0-ABDA-0AEED71E23E0}" presName="accent_2" presStyleCnt="0"/>
      <dgm:spPr/>
    </dgm:pt>
    <dgm:pt modelId="{2F342925-8D5F-4C77-A5DE-79537421FF87}" type="pres">
      <dgm:prSet presAssocID="{046DB91D-78F5-47E0-ABDA-0AEED71E23E0}" presName="accentRepeatNode" presStyleLbl="solidFgAcc1" presStyleIdx="1" presStyleCnt="6"/>
      <dgm:spPr/>
    </dgm:pt>
    <dgm:pt modelId="{187D5BA9-8823-4CDE-86A3-103745193EA4}" type="pres">
      <dgm:prSet presAssocID="{55DA7119-C657-45F1-B513-58E921539F3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6EDDCEC-22C5-4E2D-A04E-FC7FA46BEB43}" type="pres">
      <dgm:prSet presAssocID="{55DA7119-C657-45F1-B513-58E921539F3C}" presName="accent_3" presStyleCnt="0"/>
      <dgm:spPr/>
    </dgm:pt>
    <dgm:pt modelId="{B614D2CF-3B83-4B8C-AE86-EBA6C13831E1}" type="pres">
      <dgm:prSet presAssocID="{55DA7119-C657-45F1-B513-58E921539F3C}" presName="accentRepeatNode" presStyleLbl="solidFgAcc1" presStyleIdx="2" presStyleCnt="6"/>
      <dgm:spPr/>
    </dgm:pt>
    <dgm:pt modelId="{84ECE7B2-C9CB-4C84-81A5-12CC1FCFBFAD}" type="pres">
      <dgm:prSet presAssocID="{6A0B8556-B54B-4667-894A-2AC9D5A32AA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5096660-4983-42A3-B819-A8927DBCA5D5}" type="pres">
      <dgm:prSet presAssocID="{6A0B8556-B54B-4667-894A-2AC9D5A32AA4}" presName="accent_4" presStyleCnt="0"/>
      <dgm:spPr/>
    </dgm:pt>
    <dgm:pt modelId="{0656E2EE-32BB-49AF-A0B4-7DF6850591EF}" type="pres">
      <dgm:prSet presAssocID="{6A0B8556-B54B-4667-894A-2AC9D5A32AA4}" presName="accentRepeatNode" presStyleLbl="solidFgAcc1" presStyleIdx="3" presStyleCnt="6"/>
      <dgm:spPr/>
    </dgm:pt>
    <dgm:pt modelId="{10B89298-99BA-4B3D-AF09-645DE13EA1E8}" type="pres">
      <dgm:prSet presAssocID="{3D3D1E4E-931D-4B7E-8653-66AB92BC642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A2F75B9-9799-46FB-9BF1-FCF56C744C7D}" type="pres">
      <dgm:prSet presAssocID="{3D3D1E4E-931D-4B7E-8653-66AB92BC6426}" presName="accent_5" presStyleCnt="0"/>
      <dgm:spPr/>
    </dgm:pt>
    <dgm:pt modelId="{425A3A8B-25C8-49F1-AD37-6AFD15418E50}" type="pres">
      <dgm:prSet presAssocID="{3D3D1E4E-931D-4B7E-8653-66AB92BC6426}" presName="accentRepeatNode" presStyleLbl="solidFgAcc1" presStyleIdx="4" presStyleCnt="6"/>
      <dgm:spPr/>
    </dgm:pt>
    <dgm:pt modelId="{26FEEC2F-A4FD-4F90-B7FB-4859AB7830A4}" type="pres">
      <dgm:prSet presAssocID="{76B550C1-4AEE-4B4B-8856-659DD25447A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CF64236-B473-469A-B23C-F462D5F2F5C9}" type="pres">
      <dgm:prSet presAssocID="{76B550C1-4AEE-4B4B-8856-659DD25447AC}" presName="accent_6" presStyleCnt="0"/>
      <dgm:spPr/>
    </dgm:pt>
    <dgm:pt modelId="{B3851F5C-457D-4004-8B52-021B9CABC0C4}" type="pres">
      <dgm:prSet presAssocID="{76B550C1-4AEE-4B4B-8856-659DD25447AC}" presName="accentRepeatNode" presStyleLbl="solidFgAcc1" presStyleIdx="5" presStyleCnt="6"/>
      <dgm:spPr/>
    </dgm:pt>
  </dgm:ptLst>
  <dgm:cxnLst>
    <dgm:cxn modelId="{F8D9AD2B-8BB2-4D6D-BD84-2AB61FB5ED20}" type="presOf" srcId="{FFD9A089-6AC1-4801-BFB4-CA02877E5528}" destId="{19E4DADA-AC7C-4C0F-B9A9-0235547EDAF3}" srcOrd="0" destOrd="0" presId="urn:microsoft.com/office/officeart/2008/layout/VerticalCurvedList"/>
    <dgm:cxn modelId="{AC11A6B3-6E96-4011-AC1D-AA4E5172E779}" srcId="{ACCFE956-350C-46F4-9F77-1E7F197EC523}" destId="{046DB91D-78F5-47E0-ABDA-0AEED71E23E0}" srcOrd="1" destOrd="0" parTransId="{AFD5FAA2-B2EB-4050-A4BC-CA17FD62331C}" sibTransId="{F01317F3-8F30-465B-8516-0F60090CC031}"/>
    <dgm:cxn modelId="{106F6EA5-88C8-4FC3-863B-D467D8DDF7F0}" srcId="{ACCFE956-350C-46F4-9F77-1E7F197EC523}" destId="{3D3D1E4E-931D-4B7E-8653-66AB92BC6426}" srcOrd="4" destOrd="0" parTransId="{A2545055-72E4-4CB3-8746-609EB80F3392}" sibTransId="{7BA7D8C6-E386-46A4-84BF-A9935213414A}"/>
    <dgm:cxn modelId="{67EF231C-1C3B-4737-A1AD-EFC8AD4E9B86}" type="presOf" srcId="{55DA7119-C657-45F1-B513-58E921539F3C}" destId="{187D5BA9-8823-4CDE-86A3-103745193EA4}" srcOrd="0" destOrd="0" presId="urn:microsoft.com/office/officeart/2008/layout/VerticalCurvedList"/>
    <dgm:cxn modelId="{301F37F5-29E6-4E0D-B5F6-B556529466C1}" srcId="{ACCFE956-350C-46F4-9F77-1E7F197EC523}" destId="{55DA7119-C657-45F1-B513-58E921539F3C}" srcOrd="2" destOrd="0" parTransId="{265B4685-AA8F-4604-ABBB-0C00893F3092}" sibTransId="{6E3B5FC3-ABF2-4738-ACF9-6F117470C9C4}"/>
    <dgm:cxn modelId="{2DB4B710-472C-4A70-BBD3-E8F00A4A6472}" type="presOf" srcId="{ACCFE956-350C-46F4-9F77-1E7F197EC523}" destId="{87B73F87-3674-49A1-8321-8AEBA66484EF}" srcOrd="0" destOrd="0" presId="urn:microsoft.com/office/officeart/2008/layout/VerticalCurvedList"/>
    <dgm:cxn modelId="{8BC71570-C2E4-48B2-B24D-20A6F0EE2CA1}" type="presOf" srcId="{76B550C1-4AEE-4B4B-8856-659DD25447AC}" destId="{26FEEC2F-A4FD-4F90-B7FB-4859AB7830A4}" srcOrd="0" destOrd="0" presId="urn:microsoft.com/office/officeart/2008/layout/VerticalCurvedList"/>
    <dgm:cxn modelId="{BA01699F-AE12-4ECF-9313-B0EFD0DA5951}" type="presOf" srcId="{6A0B8556-B54B-4667-894A-2AC9D5A32AA4}" destId="{84ECE7B2-C9CB-4C84-81A5-12CC1FCFBFAD}" srcOrd="0" destOrd="0" presId="urn:microsoft.com/office/officeart/2008/layout/VerticalCurvedList"/>
    <dgm:cxn modelId="{CBF6272D-588C-4C3C-9B9C-2301FF70C78A}" type="presOf" srcId="{046DB91D-78F5-47E0-ABDA-0AEED71E23E0}" destId="{C91EC9E1-978D-4B8A-BA28-C35F9C5A89FD}" srcOrd="0" destOrd="0" presId="urn:microsoft.com/office/officeart/2008/layout/VerticalCurvedList"/>
    <dgm:cxn modelId="{D6ACAEB9-5516-49BF-B1C9-6A6661C873B9}" srcId="{ACCFE956-350C-46F4-9F77-1E7F197EC523}" destId="{CCED0DC3-0FAA-441C-85C9-5B53E7CBEFA1}" srcOrd="0" destOrd="0" parTransId="{BDC59F6D-BA70-4A21-BE4C-536BE9B6029F}" sibTransId="{FFD9A089-6AC1-4801-BFB4-CA02877E5528}"/>
    <dgm:cxn modelId="{9F3F0BC8-2F41-4407-8407-375CDC11421A}" srcId="{ACCFE956-350C-46F4-9F77-1E7F197EC523}" destId="{76B550C1-4AEE-4B4B-8856-659DD25447AC}" srcOrd="5" destOrd="0" parTransId="{12F8B458-4A1B-40FB-9622-AC78A72659DB}" sibTransId="{B4B57C67-7F70-4731-85B3-955E2B3AEAD5}"/>
    <dgm:cxn modelId="{B5554E01-7002-446A-BF37-1427F46E7E44}" type="presOf" srcId="{CCED0DC3-0FAA-441C-85C9-5B53E7CBEFA1}" destId="{0B4F9290-60F3-4533-A98C-6A08CA6B942D}" srcOrd="0" destOrd="0" presId="urn:microsoft.com/office/officeart/2008/layout/VerticalCurvedList"/>
    <dgm:cxn modelId="{C4BA1045-6E92-4204-BAD1-AD99CBB71065}" srcId="{ACCFE956-350C-46F4-9F77-1E7F197EC523}" destId="{6A0B8556-B54B-4667-894A-2AC9D5A32AA4}" srcOrd="3" destOrd="0" parTransId="{5210CAAF-5B6B-4DC9-A7BC-120935D6CD0F}" sibTransId="{B30F622F-637B-47A0-A32C-D83421B783A3}"/>
    <dgm:cxn modelId="{3B933419-87A9-4499-B4A9-B594BA101281}" type="presOf" srcId="{3D3D1E4E-931D-4B7E-8653-66AB92BC6426}" destId="{10B89298-99BA-4B3D-AF09-645DE13EA1E8}" srcOrd="0" destOrd="0" presId="urn:microsoft.com/office/officeart/2008/layout/VerticalCurvedList"/>
    <dgm:cxn modelId="{7B8735E2-FAF7-4A45-BF2A-29199D6109B2}" type="presParOf" srcId="{87B73F87-3674-49A1-8321-8AEBA66484EF}" destId="{812DF3A4-8910-4ADB-934E-4BCE364816FB}" srcOrd="0" destOrd="0" presId="urn:microsoft.com/office/officeart/2008/layout/VerticalCurvedList"/>
    <dgm:cxn modelId="{9DF05FF9-74C1-4540-AA22-9FB0AA936424}" type="presParOf" srcId="{812DF3A4-8910-4ADB-934E-4BCE364816FB}" destId="{0414D24E-2E8C-4E0A-8DA2-61B74895FA46}" srcOrd="0" destOrd="0" presId="urn:microsoft.com/office/officeart/2008/layout/VerticalCurvedList"/>
    <dgm:cxn modelId="{A4E4B9F6-CE76-4E18-958F-4277C31A1562}" type="presParOf" srcId="{0414D24E-2E8C-4E0A-8DA2-61B74895FA46}" destId="{ED656B74-FC44-468A-A299-8E55AA102A03}" srcOrd="0" destOrd="0" presId="urn:microsoft.com/office/officeart/2008/layout/VerticalCurvedList"/>
    <dgm:cxn modelId="{47A2853D-FE96-46E1-B31A-A2858F9E31DA}" type="presParOf" srcId="{0414D24E-2E8C-4E0A-8DA2-61B74895FA46}" destId="{19E4DADA-AC7C-4C0F-B9A9-0235547EDAF3}" srcOrd="1" destOrd="0" presId="urn:microsoft.com/office/officeart/2008/layout/VerticalCurvedList"/>
    <dgm:cxn modelId="{7EAB34E5-AA83-4828-AB86-82F6937C6AE6}" type="presParOf" srcId="{0414D24E-2E8C-4E0A-8DA2-61B74895FA46}" destId="{406E0525-B2DF-4AD4-8834-0690EDD9405C}" srcOrd="2" destOrd="0" presId="urn:microsoft.com/office/officeart/2008/layout/VerticalCurvedList"/>
    <dgm:cxn modelId="{B9A8622F-1124-4DB6-89E2-E6270E713B98}" type="presParOf" srcId="{0414D24E-2E8C-4E0A-8DA2-61B74895FA46}" destId="{433D7B13-678E-4EC7-8805-E41955EB1AE4}" srcOrd="3" destOrd="0" presId="urn:microsoft.com/office/officeart/2008/layout/VerticalCurvedList"/>
    <dgm:cxn modelId="{C122FA30-6BC5-41FC-A353-0659E70B48A7}" type="presParOf" srcId="{812DF3A4-8910-4ADB-934E-4BCE364816FB}" destId="{0B4F9290-60F3-4533-A98C-6A08CA6B942D}" srcOrd="1" destOrd="0" presId="urn:microsoft.com/office/officeart/2008/layout/VerticalCurvedList"/>
    <dgm:cxn modelId="{56C1A178-24AB-438B-88D4-608837F68F69}" type="presParOf" srcId="{812DF3A4-8910-4ADB-934E-4BCE364816FB}" destId="{DD5DC7FC-8C6F-429C-BB20-9F4CA46CF5CF}" srcOrd="2" destOrd="0" presId="urn:microsoft.com/office/officeart/2008/layout/VerticalCurvedList"/>
    <dgm:cxn modelId="{84EE3133-F39C-4E68-A036-738C1D5EB7ED}" type="presParOf" srcId="{DD5DC7FC-8C6F-429C-BB20-9F4CA46CF5CF}" destId="{FB21464C-3148-4BEA-9016-3E6D72891F67}" srcOrd="0" destOrd="0" presId="urn:microsoft.com/office/officeart/2008/layout/VerticalCurvedList"/>
    <dgm:cxn modelId="{756F4B4B-A6B1-4BD4-8952-9DDAFE037C7C}" type="presParOf" srcId="{812DF3A4-8910-4ADB-934E-4BCE364816FB}" destId="{C91EC9E1-978D-4B8A-BA28-C35F9C5A89FD}" srcOrd="3" destOrd="0" presId="urn:microsoft.com/office/officeart/2008/layout/VerticalCurvedList"/>
    <dgm:cxn modelId="{A35F9DAE-F036-48AA-BA64-3BAB491C691E}" type="presParOf" srcId="{812DF3A4-8910-4ADB-934E-4BCE364816FB}" destId="{0D5DF1DE-F702-47F4-886B-CA459000E6AC}" srcOrd="4" destOrd="0" presId="urn:microsoft.com/office/officeart/2008/layout/VerticalCurvedList"/>
    <dgm:cxn modelId="{1822D220-90F6-408A-BEAE-4F2E2E47BCDE}" type="presParOf" srcId="{0D5DF1DE-F702-47F4-886B-CA459000E6AC}" destId="{2F342925-8D5F-4C77-A5DE-79537421FF87}" srcOrd="0" destOrd="0" presId="urn:microsoft.com/office/officeart/2008/layout/VerticalCurvedList"/>
    <dgm:cxn modelId="{8EE9B2AE-4E40-4D2E-A4EB-65B3BE08E35E}" type="presParOf" srcId="{812DF3A4-8910-4ADB-934E-4BCE364816FB}" destId="{187D5BA9-8823-4CDE-86A3-103745193EA4}" srcOrd="5" destOrd="0" presId="urn:microsoft.com/office/officeart/2008/layout/VerticalCurvedList"/>
    <dgm:cxn modelId="{0E8FE333-380E-4991-88DB-E9BB15A2901F}" type="presParOf" srcId="{812DF3A4-8910-4ADB-934E-4BCE364816FB}" destId="{86EDDCEC-22C5-4E2D-A04E-FC7FA46BEB43}" srcOrd="6" destOrd="0" presId="urn:microsoft.com/office/officeart/2008/layout/VerticalCurvedList"/>
    <dgm:cxn modelId="{65DF8933-D17A-4BA1-BEFB-BF0747BDC632}" type="presParOf" srcId="{86EDDCEC-22C5-4E2D-A04E-FC7FA46BEB43}" destId="{B614D2CF-3B83-4B8C-AE86-EBA6C13831E1}" srcOrd="0" destOrd="0" presId="urn:microsoft.com/office/officeart/2008/layout/VerticalCurvedList"/>
    <dgm:cxn modelId="{EEBEDB96-74D6-41DE-86D7-9C7147395FC3}" type="presParOf" srcId="{812DF3A4-8910-4ADB-934E-4BCE364816FB}" destId="{84ECE7B2-C9CB-4C84-81A5-12CC1FCFBFAD}" srcOrd="7" destOrd="0" presId="urn:microsoft.com/office/officeart/2008/layout/VerticalCurvedList"/>
    <dgm:cxn modelId="{0C379B27-073B-482D-91FF-4CDFE8426183}" type="presParOf" srcId="{812DF3A4-8910-4ADB-934E-4BCE364816FB}" destId="{85096660-4983-42A3-B819-A8927DBCA5D5}" srcOrd="8" destOrd="0" presId="urn:microsoft.com/office/officeart/2008/layout/VerticalCurvedList"/>
    <dgm:cxn modelId="{2E5C617A-4E84-424F-AC87-611F19D2A637}" type="presParOf" srcId="{85096660-4983-42A3-B819-A8927DBCA5D5}" destId="{0656E2EE-32BB-49AF-A0B4-7DF6850591EF}" srcOrd="0" destOrd="0" presId="urn:microsoft.com/office/officeart/2008/layout/VerticalCurvedList"/>
    <dgm:cxn modelId="{B7C07A31-E34C-41AF-A23B-FBBF28F42114}" type="presParOf" srcId="{812DF3A4-8910-4ADB-934E-4BCE364816FB}" destId="{10B89298-99BA-4B3D-AF09-645DE13EA1E8}" srcOrd="9" destOrd="0" presId="urn:microsoft.com/office/officeart/2008/layout/VerticalCurvedList"/>
    <dgm:cxn modelId="{6AE0F650-CEC1-4065-80E3-7E13139F207D}" type="presParOf" srcId="{812DF3A4-8910-4ADB-934E-4BCE364816FB}" destId="{EA2F75B9-9799-46FB-9BF1-FCF56C744C7D}" srcOrd="10" destOrd="0" presId="urn:microsoft.com/office/officeart/2008/layout/VerticalCurvedList"/>
    <dgm:cxn modelId="{EAB1A9A8-F4DB-400D-9F74-44A7615BA161}" type="presParOf" srcId="{EA2F75B9-9799-46FB-9BF1-FCF56C744C7D}" destId="{425A3A8B-25C8-49F1-AD37-6AFD15418E50}" srcOrd="0" destOrd="0" presId="urn:microsoft.com/office/officeart/2008/layout/VerticalCurvedList"/>
    <dgm:cxn modelId="{A68FA0AB-5355-4A88-A5A5-E1F2460368D7}" type="presParOf" srcId="{812DF3A4-8910-4ADB-934E-4BCE364816FB}" destId="{26FEEC2F-A4FD-4F90-B7FB-4859AB7830A4}" srcOrd="11" destOrd="0" presId="urn:microsoft.com/office/officeart/2008/layout/VerticalCurvedList"/>
    <dgm:cxn modelId="{73A3BA18-F159-48D9-80A3-1A8FB72061D0}" type="presParOf" srcId="{812DF3A4-8910-4ADB-934E-4BCE364816FB}" destId="{5CF64236-B473-469A-B23C-F462D5F2F5C9}" srcOrd="12" destOrd="0" presId="urn:microsoft.com/office/officeart/2008/layout/VerticalCurvedList"/>
    <dgm:cxn modelId="{8F106B00-D542-431F-9D89-5D4D0AACC446}" type="presParOf" srcId="{5CF64236-B473-469A-B23C-F462D5F2F5C9}" destId="{B3851F5C-457D-4004-8B52-021B9CABC0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0C5192-F7E0-405B-8268-7D57EE8869D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cs-CZ"/>
        </a:p>
      </dgm:t>
    </dgm:pt>
    <dgm:pt modelId="{3115C03C-E092-47BD-8298-39C9A74342BD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cs-CZ" sz="1600" b="1" dirty="0" smtClean="0">
              <a:solidFill>
                <a:schemeClr val="bg1"/>
              </a:solidFill>
            </a:rPr>
            <a:t>Služby</a:t>
          </a:r>
          <a:br>
            <a:rPr lang="cs-CZ" sz="1600" b="1" dirty="0" smtClean="0">
              <a:solidFill>
                <a:schemeClr val="bg1"/>
              </a:solidFill>
            </a:rPr>
          </a:br>
          <a:r>
            <a:rPr lang="cs-CZ" sz="1600" b="1" dirty="0" smtClean="0">
              <a:solidFill>
                <a:schemeClr val="bg1"/>
              </a:solidFill>
            </a:rPr>
            <a:t>U-space</a:t>
          </a:r>
          <a:endParaRPr lang="cs-CZ" sz="1600" b="1" dirty="0">
            <a:solidFill>
              <a:schemeClr val="bg1"/>
            </a:solidFill>
          </a:endParaRPr>
        </a:p>
      </dgm:t>
    </dgm:pt>
    <dgm:pt modelId="{50CB888C-EBDB-463C-B3F4-AA083342178A}" type="parTrans" cxnId="{8A862AC9-87AF-4C52-B9DF-A30D6D9D8E26}">
      <dgm:prSet/>
      <dgm:spPr/>
      <dgm:t>
        <a:bodyPr/>
        <a:lstStyle/>
        <a:p>
          <a:endParaRPr lang="cs-CZ" sz="1600"/>
        </a:p>
      </dgm:t>
    </dgm:pt>
    <dgm:pt modelId="{B521F998-B639-4488-9A64-03A96CA48BC9}" type="sibTrans" cxnId="{8A862AC9-87AF-4C52-B9DF-A30D6D9D8E26}">
      <dgm:prSet/>
      <dgm:spPr/>
      <dgm:t>
        <a:bodyPr/>
        <a:lstStyle/>
        <a:p>
          <a:endParaRPr lang="cs-CZ" sz="1600"/>
        </a:p>
      </dgm:t>
    </dgm:pt>
    <dgm:pt modelId="{844C8617-E803-4634-8B4A-083818ACA144}">
      <dgm:prSet phldrT="[Text]" custT="1"/>
      <dgm:spPr/>
      <dgm:t>
        <a:bodyPr/>
        <a:lstStyle/>
        <a:p>
          <a:r>
            <a:rPr lang="cs-CZ" sz="1600" dirty="0"/>
            <a:t>EASA</a:t>
          </a:r>
        </a:p>
      </dgm:t>
    </dgm:pt>
    <dgm:pt modelId="{5E4EE6BE-EC49-4091-9E24-B6F0B8770B0F}" type="parTrans" cxnId="{E1E9E6A5-9E32-4B96-9904-39E6653515F2}">
      <dgm:prSet custT="1"/>
      <dgm:spPr/>
      <dgm:t>
        <a:bodyPr/>
        <a:lstStyle/>
        <a:p>
          <a:endParaRPr lang="cs-CZ" sz="400"/>
        </a:p>
      </dgm:t>
    </dgm:pt>
    <dgm:pt modelId="{BDE99264-D91D-4A88-8789-3144BCB942D6}" type="sibTrans" cxnId="{E1E9E6A5-9E32-4B96-9904-39E6653515F2}">
      <dgm:prSet/>
      <dgm:spPr/>
      <dgm:t>
        <a:bodyPr/>
        <a:lstStyle/>
        <a:p>
          <a:endParaRPr lang="cs-CZ" sz="1600"/>
        </a:p>
      </dgm:t>
    </dgm:pt>
    <dgm:pt modelId="{F2985B8D-ADC5-42F5-8901-775631720DBA}">
      <dgm:prSet phldrT="[Text]" custT="1"/>
      <dgm:spPr/>
      <dgm:t>
        <a:bodyPr/>
        <a:lstStyle/>
        <a:p>
          <a:r>
            <a:rPr lang="cs-CZ" sz="1600" dirty="0"/>
            <a:t>4 povinné</a:t>
          </a:r>
        </a:p>
      </dgm:t>
    </dgm:pt>
    <dgm:pt modelId="{2C0BC06B-2445-496A-91F2-B58CD9E73684}" type="parTrans" cxnId="{DC9468E5-F8D1-469B-A104-C594A1F9B9B4}">
      <dgm:prSet custT="1"/>
      <dgm:spPr/>
      <dgm:t>
        <a:bodyPr/>
        <a:lstStyle/>
        <a:p>
          <a:endParaRPr lang="cs-CZ" sz="400"/>
        </a:p>
      </dgm:t>
    </dgm:pt>
    <dgm:pt modelId="{1DCF8FF0-9925-455F-A108-71DDF457A488}" type="sibTrans" cxnId="{DC9468E5-F8D1-469B-A104-C594A1F9B9B4}">
      <dgm:prSet/>
      <dgm:spPr/>
      <dgm:t>
        <a:bodyPr/>
        <a:lstStyle/>
        <a:p>
          <a:endParaRPr lang="cs-CZ" sz="1600"/>
        </a:p>
      </dgm:t>
    </dgm:pt>
    <dgm:pt modelId="{D7FE4469-9A77-4ECB-83BE-CDFD503E09DF}">
      <dgm:prSet phldrT="[Text]" custT="1"/>
      <dgm:spPr/>
      <dgm:t>
        <a:bodyPr/>
        <a:lstStyle/>
        <a:p>
          <a:r>
            <a:rPr lang="cs-CZ" sz="1600" dirty="0"/>
            <a:t>2 doplňkové</a:t>
          </a:r>
        </a:p>
      </dgm:t>
    </dgm:pt>
    <dgm:pt modelId="{0733F584-E28A-4BC8-854C-3F16D934BCFA}" type="parTrans" cxnId="{5C225A56-1460-4050-8C4D-E0609DBC5C58}">
      <dgm:prSet custT="1"/>
      <dgm:spPr/>
      <dgm:t>
        <a:bodyPr/>
        <a:lstStyle/>
        <a:p>
          <a:endParaRPr lang="cs-CZ" sz="400"/>
        </a:p>
      </dgm:t>
    </dgm:pt>
    <dgm:pt modelId="{341E5417-99B8-443B-B746-8F7FE1CE3761}" type="sibTrans" cxnId="{5C225A56-1460-4050-8C4D-E0609DBC5C58}">
      <dgm:prSet/>
      <dgm:spPr/>
      <dgm:t>
        <a:bodyPr/>
        <a:lstStyle/>
        <a:p>
          <a:endParaRPr lang="cs-CZ" sz="1600"/>
        </a:p>
      </dgm:t>
    </dgm:pt>
    <dgm:pt modelId="{C61DDEBF-5EDE-48AB-8EA2-12A09A186AED}">
      <dgm:prSet phldrT="[Text]" custT="1"/>
      <dgm:spPr/>
      <dgm:t>
        <a:bodyPr/>
        <a:lstStyle/>
        <a:p>
          <a:r>
            <a:rPr lang="cs-CZ" sz="1600" dirty="0"/>
            <a:t>SESAR</a:t>
          </a:r>
        </a:p>
      </dgm:t>
    </dgm:pt>
    <dgm:pt modelId="{64BA10C6-898D-44D0-BB32-FBB8D19AA9F2}" type="parTrans" cxnId="{9132E632-5C2F-480B-8127-8035D35B8E61}">
      <dgm:prSet custT="1"/>
      <dgm:spPr/>
      <dgm:t>
        <a:bodyPr/>
        <a:lstStyle/>
        <a:p>
          <a:endParaRPr lang="cs-CZ" sz="400"/>
        </a:p>
      </dgm:t>
    </dgm:pt>
    <dgm:pt modelId="{2A0336F7-7597-4C2D-A002-0C076E8F595B}" type="sibTrans" cxnId="{9132E632-5C2F-480B-8127-8035D35B8E61}">
      <dgm:prSet/>
      <dgm:spPr/>
      <dgm:t>
        <a:bodyPr/>
        <a:lstStyle/>
        <a:p>
          <a:endParaRPr lang="cs-CZ" sz="1600"/>
        </a:p>
      </dgm:t>
    </dgm:pt>
    <dgm:pt modelId="{81BE086E-688B-4842-8F60-7C68D2BB9177}">
      <dgm:prSet phldrT="[Text]" custT="1"/>
      <dgm:spPr/>
      <dgm:t>
        <a:bodyPr/>
        <a:lstStyle/>
        <a:p>
          <a:r>
            <a:rPr lang="cs-CZ" sz="1600" dirty="0"/>
            <a:t>U1</a:t>
          </a:r>
        </a:p>
      </dgm:t>
    </dgm:pt>
    <dgm:pt modelId="{0C956D5E-01E6-4E9B-ABB9-2BBF9BF2414D}" type="parTrans" cxnId="{D53DAD5D-C6E2-4769-8E24-FAFEAE4045CC}">
      <dgm:prSet custT="1"/>
      <dgm:spPr/>
      <dgm:t>
        <a:bodyPr/>
        <a:lstStyle/>
        <a:p>
          <a:endParaRPr lang="cs-CZ" sz="400"/>
        </a:p>
      </dgm:t>
    </dgm:pt>
    <dgm:pt modelId="{922DDB75-9C7D-40D9-B61A-CEDAC3FF8F0A}" type="sibTrans" cxnId="{D53DAD5D-C6E2-4769-8E24-FAFEAE4045CC}">
      <dgm:prSet/>
      <dgm:spPr/>
      <dgm:t>
        <a:bodyPr/>
        <a:lstStyle/>
        <a:p>
          <a:endParaRPr lang="cs-CZ" sz="1600"/>
        </a:p>
      </dgm:t>
    </dgm:pt>
    <dgm:pt modelId="{2A78A799-8568-4740-B0FF-B9EECACBEF8B}">
      <dgm:prSet phldrT="[Text]" custT="1"/>
      <dgm:spPr/>
      <dgm:t>
        <a:bodyPr/>
        <a:lstStyle/>
        <a:p>
          <a:r>
            <a:rPr lang="cs-CZ" sz="1600" dirty="0"/>
            <a:t>U2</a:t>
          </a:r>
        </a:p>
      </dgm:t>
    </dgm:pt>
    <dgm:pt modelId="{081198FE-1A7B-4C85-B7A2-D543866394C6}" type="parTrans" cxnId="{0275A541-3805-487E-BFA7-A304F40E9954}">
      <dgm:prSet custT="1"/>
      <dgm:spPr/>
      <dgm:t>
        <a:bodyPr/>
        <a:lstStyle/>
        <a:p>
          <a:endParaRPr lang="cs-CZ" sz="400"/>
        </a:p>
      </dgm:t>
    </dgm:pt>
    <dgm:pt modelId="{870B32B6-C673-4B10-A64F-58C226199B08}" type="sibTrans" cxnId="{0275A541-3805-487E-BFA7-A304F40E9954}">
      <dgm:prSet/>
      <dgm:spPr/>
      <dgm:t>
        <a:bodyPr/>
        <a:lstStyle/>
        <a:p>
          <a:endParaRPr lang="cs-CZ" sz="1600"/>
        </a:p>
      </dgm:t>
    </dgm:pt>
    <dgm:pt modelId="{4FBA3E6E-08FF-48B1-9821-6ED1BCEA0B0B}">
      <dgm:prSet phldrT="[Text]" custT="1"/>
      <dgm:spPr/>
      <dgm:t>
        <a:bodyPr/>
        <a:lstStyle/>
        <a:p>
          <a:r>
            <a:rPr lang="cs-CZ" sz="1600" dirty="0"/>
            <a:t>U3</a:t>
          </a:r>
        </a:p>
      </dgm:t>
    </dgm:pt>
    <dgm:pt modelId="{23726598-6470-4F3E-8118-B1D5F02B5A97}" type="parTrans" cxnId="{2FDC99B7-0C06-4F46-B464-404315940AB0}">
      <dgm:prSet custT="1"/>
      <dgm:spPr/>
      <dgm:t>
        <a:bodyPr/>
        <a:lstStyle/>
        <a:p>
          <a:endParaRPr lang="cs-CZ" sz="400"/>
        </a:p>
      </dgm:t>
    </dgm:pt>
    <dgm:pt modelId="{D9643D38-EA44-4DA7-A263-67F47FADD8EE}" type="sibTrans" cxnId="{2FDC99B7-0C06-4F46-B464-404315940AB0}">
      <dgm:prSet/>
      <dgm:spPr/>
      <dgm:t>
        <a:bodyPr/>
        <a:lstStyle/>
        <a:p>
          <a:endParaRPr lang="cs-CZ" sz="1600"/>
        </a:p>
      </dgm:t>
    </dgm:pt>
    <dgm:pt modelId="{A374B5C4-2D10-478D-8B97-E9AC707DA4AD}">
      <dgm:prSet phldrT="[Text]" custT="1"/>
      <dgm:spPr/>
      <dgm:t>
        <a:bodyPr/>
        <a:lstStyle/>
        <a:p>
          <a:r>
            <a:rPr lang="cs-CZ" sz="1600" dirty="0"/>
            <a:t>U4</a:t>
          </a:r>
        </a:p>
      </dgm:t>
    </dgm:pt>
    <dgm:pt modelId="{21E05E9C-8473-4261-A704-BFC3E4CC0346}" type="parTrans" cxnId="{97E08046-0D5E-4685-92BC-3F6B86EF767F}">
      <dgm:prSet custT="1"/>
      <dgm:spPr/>
      <dgm:t>
        <a:bodyPr/>
        <a:lstStyle/>
        <a:p>
          <a:endParaRPr lang="cs-CZ" sz="400"/>
        </a:p>
      </dgm:t>
    </dgm:pt>
    <dgm:pt modelId="{1AAD90C8-F2F5-46A7-B4CB-4181474A0E27}" type="sibTrans" cxnId="{97E08046-0D5E-4685-92BC-3F6B86EF767F}">
      <dgm:prSet/>
      <dgm:spPr/>
      <dgm:t>
        <a:bodyPr/>
        <a:lstStyle/>
        <a:p>
          <a:endParaRPr lang="cs-CZ" sz="1600"/>
        </a:p>
      </dgm:t>
    </dgm:pt>
    <dgm:pt modelId="{1679425A-65DD-401A-9B03-7EB367C34336}" type="pres">
      <dgm:prSet presAssocID="{B40C5192-F7E0-405B-8268-7D57EE8869D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7F5CA0B-16C4-46ED-8AAF-0EB5EE2C7EE7}" type="pres">
      <dgm:prSet presAssocID="{3115C03C-E092-47BD-8298-39C9A74342BD}" presName="root1" presStyleCnt="0"/>
      <dgm:spPr/>
    </dgm:pt>
    <dgm:pt modelId="{07FEEB8E-BBA3-45B3-ACF1-DF122E7E0990}" type="pres">
      <dgm:prSet presAssocID="{3115C03C-E092-47BD-8298-39C9A74342BD}" presName="LevelOneTextNode" presStyleLbl="node0" presStyleIdx="0" presStyleCnt="1" custScaleX="34856" custScaleY="43584" custLinFactNeighborX="23600" custLinFactNeighborY="196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92B2C24-EFCE-4D6A-99BC-AEDA0F05DBA7}" type="pres">
      <dgm:prSet presAssocID="{3115C03C-E092-47BD-8298-39C9A74342BD}" presName="level2hierChild" presStyleCnt="0"/>
      <dgm:spPr/>
    </dgm:pt>
    <dgm:pt modelId="{2D96ED2D-E298-4C9C-BD0A-6F681633D1DE}" type="pres">
      <dgm:prSet presAssocID="{5E4EE6BE-EC49-4091-9E24-B6F0B8770B0F}" presName="conn2-1" presStyleLbl="parChTrans1D2" presStyleIdx="0" presStyleCnt="2"/>
      <dgm:spPr/>
      <dgm:t>
        <a:bodyPr/>
        <a:lstStyle/>
        <a:p>
          <a:endParaRPr lang="cs-CZ"/>
        </a:p>
      </dgm:t>
    </dgm:pt>
    <dgm:pt modelId="{244E74A8-676E-4C4A-8F42-59712531A242}" type="pres">
      <dgm:prSet presAssocID="{5E4EE6BE-EC49-4091-9E24-B6F0B8770B0F}" presName="connTx" presStyleLbl="parChTrans1D2" presStyleIdx="0" presStyleCnt="2"/>
      <dgm:spPr/>
      <dgm:t>
        <a:bodyPr/>
        <a:lstStyle/>
        <a:p>
          <a:endParaRPr lang="cs-CZ"/>
        </a:p>
      </dgm:t>
    </dgm:pt>
    <dgm:pt modelId="{00549ABE-1023-4824-BDB0-F9E344515682}" type="pres">
      <dgm:prSet presAssocID="{844C8617-E803-4634-8B4A-083818ACA144}" presName="root2" presStyleCnt="0"/>
      <dgm:spPr/>
    </dgm:pt>
    <dgm:pt modelId="{A5B3F0AE-9237-48F5-8A6F-7C0ADD61D77B}" type="pres">
      <dgm:prSet presAssocID="{844C8617-E803-4634-8B4A-083818ACA144}" presName="LevelTwoTextNode" presStyleLbl="node2" presStyleIdx="0" presStyleCnt="2" custScaleX="34856" custScaleY="26957" custLinFactNeighborX="11449" custLinFactNeighborY="62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FAE4184-750C-4C29-B54C-5F43278B4AFA}" type="pres">
      <dgm:prSet presAssocID="{844C8617-E803-4634-8B4A-083818ACA144}" presName="level3hierChild" presStyleCnt="0"/>
      <dgm:spPr/>
    </dgm:pt>
    <dgm:pt modelId="{1084B5A9-C79D-4EB1-81F1-55C6F11C58E7}" type="pres">
      <dgm:prSet presAssocID="{2C0BC06B-2445-496A-91F2-B58CD9E73684}" presName="conn2-1" presStyleLbl="parChTrans1D3" presStyleIdx="0" presStyleCnt="6"/>
      <dgm:spPr/>
      <dgm:t>
        <a:bodyPr/>
        <a:lstStyle/>
        <a:p>
          <a:endParaRPr lang="cs-CZ"/>
        </a:p>
      </dgm:t>
    </dgm:pt>
    <dgm:pt modelId="{B138186F-2642-4327-AF19-D09AD0E70214}" type="pres">
      <dgm:prSet presAssocID="{2C0BC06B-2445-496A-91F2-B58CD9E73684}" presName="connTx" presStyleLbl="parChTrans1D3" presStyleIdx="0" presStyleCnt="6"/>
      <dgm:spPr/>
      <dgm:t>
        <a:bodyPr/>
        <a:lstStyle/>
        <a:p>
          <a:endParaRPr lang="cs-CZ"/>
        </a:p>
      </dgm:t>
    </dgm:pt>
    <dgm:pt modelId="{31395118-7015-4678-BA20-251E1ED1963A}" type="pres">
      <dgm:prSet presAssocID="{F2985B8D-ADC5-42F5-8901-775631720DBA}" presName="root2" presStyleCnt="0"/>
      <dgm:spPr/>
    </dgm:pt>
    <dgm:pt modelId="{621F90F5-20B0-469D-9EBF-4A289CF3AC2D}" type="pres">
      <dgm:prSet presAssocID="{F2985B8D-ADC5-42F5-8901-775631720DBA}" presName="LevelTwoTextNode" presStyleLbl="node3" presStyleIdx="0" presStyleCnt="6" custScaleX="47961" custScaleY="2695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11822AB-7D60-432B-8620-C6667E6E3FFC}" type="pres">
      <dgm:prSet presAssocID="{F2985B8D-ADC5-42F5-8901-775631720DBA}" presName="level3hierChild" presStyleCnt="0"/>
      <dgm:spPr/>
    </dgm:pt>
    <dgm:pt modelId="{0CDC91B2-CABE-45F9-8F30-58FEEE468199}" type="pres">
      <dgm:prSet presAssocID="{0733F584-E28A-4BC8-854C-3F16D934BCFA}" presName="conn2-1" presStyleLbl="parChTrans1D3" presStyleIdx="1" presStyleCnt="6"/>
      <dgm:spPr/>
      <dgm:t>
        <a:bodyPr/>
        <a:lstStyle/>
        <a:p>
          <a:endParaRPr lang="cs-CZ"/>
        </a:p>
      </dgm:t>
    </dgm:pt>
    <dgm:pt modelId="{90875456-578D-4EFB-A2A1-C7E804B501A7}" type="pres">
      <dgm:prSet presAssocID="{0733F584-E28A-4BC8-854C-3F16D934BCFA}" presName="connTx" presStyleLbl="parChTrans1D3" presStyleIdx="1" presStyleCnt="6"/>
      <dgm:spPr/>
      <dgm:t>
        <a:bodyPr/>
        <a:lstStyle/>
        <a:p>
          <a:endParaRPr lang="cs-CZ"/>
        </a:p>
      </dgm:t>
    </dgm:pt>
    <dgm:pt modelId="{DCFBDE59-4BBB-4B4E-98A2-1A7903B226C2}" type="pres">
      <dgm:prSet presAssocID="{D7FE4469-9A77-4ECB-83BE-CDFD503E09DF}" presName="root2" presStyleCnt="0"/>
      <dgm:spPr/>
    </dgm:pt>
    <dgm:pt modelId="{0BBCAB34-AF45-4C12-BFCE-7B0E1AB8C588}" type="pres">
      <dgm:prSet presAssocID="{D7FE4469-9A77-4ECB-83BE-CDFD503E09DF}" presName="LevelTwoTextNode" presStyleLbl="node3" presStyleIdx="1" presStyleCnt="6" custScaleX="47961" custScaleY="2695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210306E-7081-4AF4-BDDD-BF0F82C4F8A9}" type="pres">
      <dgm:prSet presAssocID="{D7FE4469-9A77-4ECB-83BE-CDFD503E09DF}" presName="level3hierChild" presStyleCnt="0"/>
      <dgm:spPr/>
    </dgm:pt>
    <dgm:pt modelId="{4997F513-C040-4420-B886-DBD647DE16F1}" type="pres">
      <dgm:prSet presAssocID="{64BA10C6-898D-44D0-BB32-FBB8D19AA9F2}" presName="conn2-1" presStyleLbl="parChTrans1D2" presStyleIdx="1" presStyleCnt="2"/>
      <dgm:spPr/>
      <dgm:t>
        <a:bodyPr/>
        <a:lstStyle/>
        <a:p>
          <a:endParaRPr lang="cs-CZ"/>
        </a:p>
      </dgm:t>
    </dgm:pt>
    <dgm:pt modelId="{561FA207-CDE3-4489-B668-10128B34AE9C}" type="pres">
      <dgm:prSet presAssocID="{64BA10C6-898D-44D0-BB32-FBB8D19AA9F2}" presName="connTx" presStyleLbl="parChTrans1D2" presStyleIdx="1" presStyleCnt="2"/>
      <dgm:spPr/>
      <dgm:t>
        <a:bodyPr/>
        <a:lstStyle/>
        <a:p>
          <a:endParaRPr lang="cs-CZ"/>
        </a:p>
      </dgm:t>
    </dgm:pt>
    <dgm:pt modelId="{AC497CE4-9F35-4EBF-A7A1-EC42E6FBFDF5}" type="pres">
      <dgm:prSet presAssocID="{C61DDEBF-5EDE-48AB-8EA2-12A09A186AED}" presName="root2" presStyleCnt="0"/>
      <dgm:spPr/>
    </dgm:pt>
    <dgm:pt modelId="{310BED85-F5CB-42F9-87A2-8544E5DBEDAE}" type="pres">
      <dgm:prSet presAssocID="{C61DDEBF-5EDE-48AB-8EA2-12A09A186AED}" presName="LevelTwoTextNode" presStyleLbl="node2" presStyleIdx="1" presStyleCnt="2" custScaleX="34856" custScaleY="26957" custLinFactNeighborX="12375" custLinFactNeighborY="-1053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A8F4AAA-873C-4003-A95C-995C9C563CB9}" type="pres">
      <dgm:prSet presAssocID="{C61DDEBF-5EDE-48AB-8EA2-12A09A186AED}" presName="level3hierChild" presStyleCnt="0"/>
      <dgm:spPr/>
    </dgm:pt>
    <dgm:pt modelId="{1F5B0B61-5516-434A-AB32-0BA14075E1D5}" type="pres">
      <dgm:prSet presAssocID="{0C956D5E-01E6-4E9B-ABB9-2BBF9BF2414D}" presName="conn2-1" presStyleLbl="parChTrans1D3" presStyleIdx="2" presStyleCnt="6"/>
      <dgm:spPr/>
      <dgm:t>
        <a:bodyPr/>
        <a:lstStyle/>
        <a:p>
          <a:endParaRPr lang="cs-CZ"/>
        </a:p>
      </dgm:t>
    </dgm:pt>
    <dgm:pt modelId="{2C531962-978C-4A80-9C8C-399BD9E92A0E}" type="pres">
      <dgm:prSet presAssocID="{0C956D5E-01E6-4E9B-ABB9-2BBF9BF2414D}" presName="connTx" presStyleLbl="parChTrans1D3" presStyleIdx="2" presStyleCnt="6"/>
      <dgm:spPr/>
      <dgm:t>
        <a:bodyPr/>
        <a:lstStyle/>
        <a:p>
          <a:endParaRPr lang="cs-CZ"/>
        </a:p>
      </dgm:t>
    </dgm:pt>
    <dgm:pt modelId="{C8DF56B6-03F1-474B-8A59-0AE33C3B7400}" type="pres">
      <dgm:prSet presAssocID="{81BE086E-688B-4842-8F60-7C68D2BB9177}" presName="root2" presStyleCnt="0"/>
      <dgm:spPr/>
    </dgm:pt>
    <dgm:pt modelId="{97F51B04-E489-4408-A182-12850463D7A9}" type="pres">
      <dgm:prSet presAssocID="{81BE086E-688B-4842-8F60-7C68D2BB9177}" presName="LevelTwoTextNode" presStyleLbl="node3" presStyleIdx="2" presStyleCnt="6" custScaleX="47961" custScaleY="2695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094BA5B-7330-4D2F-9F38-428B50C0D12C}" type="pres">
      <dgm:prSet presAssocID="{81BE086E-688B-4842-8F60-7C68D2BB9177}" presName="level3hierChild" presStyleCnt="0"/>
      <dgm:spPr/>
    </dgm:pt>
    <dgm:pt modelId="{A23BEB15-6B0E-490D-8902-C3765B546A71}" type="pres">
      <dgm:prSet presAssocID="{081198FE-1A7B-4C85-B7A2-D543866394C6}" presName="conn2-1" presStyleLbl="parChTrans1D3" presStyleIdx="3" presStyleCnt="6"/>
      <dgm:spPr/>
      <dgm:t>
        <a:bodyPr/>
        <a:lstStyle/>
        <a:p>
          <a:endParaRPr lang="cs-CZ"/>
        </a:p>
      </dgm:t>
    </dgm:pt>
    <dgm:pt modelId="{DBDBFC07-3859-4E21-8F1A-24B62C33CDC7}" type="pres">
      <dgm:prSet presAssocID="{081198FE-1A7B-4C85-B7A2-D543866394C6}" presName="connTx" presStyleLbl="parChTrans1D3" presStyleIdx="3" presStyleCnt="6"/>
      <dgm:spPr/>
      <dgm:t>
        <a:bodyPr/>
        <a:lstStyle/>
        <a:p>
          <a:endParaRPr lang="cs-CZ"/>
        </a:p>
      </dgm:t>
    </dgm:pt>
    <dgm:pt modelId="{2CB4FEB5-397E-46BB-9A6E-7AEF480C24E1}" type="pres">
      <dgm:prSet presAssocID="{2A78A799-8568-4740-B0FF-B9EECACBEF8B}" presName="root2" presStyleCnt="0"/>
      <dgm:spPr/>
    </dgm:pt>
    <dgm:pt modelId="{D8AA7212-0791-44E3-8518-7B2087C5C09E}" type="pres">
      <dgm:prSet presAssocID="{2A78A799-8568-4740-B0FF-B9EECACBEF8B}" presName="LevelTwoTextNode" presStyleLbl="node3" presStyleIdx="3" presStyleCnt="6" custScaleX="47961" custScaleY="2695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7BAC46F-2BE8-476C-9A1F-D0FF3C6F89F0}" type="pres">
      <dgm:prSet presAssocID="{2A78A799-8568-4740-B0FF-B9EECACBEF8B}" presName="level3hierChild" presStyleCnt="0"/>
      <dgm:spPr/>
    </dgm:pt>
    <dgm:pt modelId="{A4D553C9-E2EF-426D-B7B3-5F68E1851DF4}" type="pres">
      <dgm:prSet presAssocID="{23726598-6470-4F3E-8118-B1D5F02B5A97}" presName="conn2-1" presStyleLbl="parChTrans1D3" presStyleIdx="4" presStyleCnt="6"/>
      <dgm:spPr/>
      <dgm:t>
        <a:bodyPr/>
        <a:lstStyle/>
        <a:p>
          <a:endParaRPr lang="cs-CZ"/>
        </a:p>
      </dgm:t>
    </dgm:pt>
    <dgm:pt modelId="{12B325C2-53DC-4FC4-A657-901F04DAC499}" type="pres">
      <dgm:prSet presAssocID="{23726598-6470-4F3E-8118-B1D5F02B5A97}" presName="connTx" presStyleLbl="parChTrans1D3" presStyleIdx="4" presStyleCnt="6"/>
      <dgm:spPr/>
      <dgm:t>
        <a:bodyPr/>
        <a:lstStyle/>
        <a:p>
          <a:endParaRPr lang="cs-CZ"/>
        </a:p>
      </dgm:t>
    </dgm:pt>
    <dgm:pt modelId="{DFA980E6-8E5E-49D5-B1C6-5FE87C3CC54E}" type="pres">
      <dgm:prSet presAssocID="{4FBA3E6E-08FF-48B1-9821-6ED1BCEA0B0B}" presName="root2" presStyleCnt="0"/>
      <dgm:spPr/>
    </dgm:pt>
    <dgm:pt modelId="{0F888AA8-DC3B-48D1-B0A2-6BAA57BF9FE9}" type="pres">
      <dgm:prSet presAssocID="{4FBA3E6E-08FF-48B1-9821-6ED1BCEA0B0B}" presName="LevelTwoTextNode" presStyleLbl="node3" presStyleIdx="4" presStyleCnt="6" custScaleX="47961" custScaleY="2695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ED06C03-D379-4CAD-8431-34507D0E0597}" type="pres">
      <dgm:prSet presAssocID="{4FBA3E6E-08FF-48B1-9821-6ED1BCEA0B0B}" presName="level3hierChild" presStyleCnt="0"/>
      <dgm:spPr/>
    </dgm:pt>
    <dgm:pt modelId="{E28C60FD-74A7-421E-8330-3A9120020CE4}" type="pres">
      <dgm:prSet presAssocID="{21E05E9C-8473-4261-A704-BFC3E4CC0346}" presName="conn2-1" presStyleLbl="parChTrans1D3" presStyleIdx="5" presStyleCnt="6"/>
      <dgm:spPr/>
      <dgm:t>
        <a:bodyPr/>
        <a:lstStyle/>
        <a:p>
          <a:endParaRPr lang="cs-CZ"/>
        </a:p>
      </dgm:t>
    </dgm:pt>
    <dgm:pt modelId="{21EB41C2-E533-4195-9C3E-238CAD1154E8}" type="pres">
      <dgm:prSet presAssocID="{21E05E9C-8473-4261-A704-BFC3E4CC0346}" presName="connTx" presStyleLbl="parChTrans1D3" presStyleIdx="5" presStyleCnt="6"/>
      <dgm:spPr/>
      <dgm:t>
        <a:bodyPr/>
        <a:lstStyle/>
        <a:p>
          <a:endParaRPr lang="cs-CZ"/>
        </a:p>
      </dgm:t>
    </dgm:pt>
    <dgm:pt modelId="{F12C1FAC-75A5-49B1-A269-E870E584083C}" type="pres">
      <dgm:prSet presAssocID="{A374B5C4-2D10-478D-8B97-E9AC707DA4AD}" presName="root2" presStyleCnt="0"/>
      <dgm:spPr/>
    </dgm:pt>
    <dgm:pt modelId="{8A9300DE-A4EE-4A74-BA69-73B4DEC50EA1}" type="pres">
      <dgm:prSet presAssocID="{A374B5C4-2D10-478D-8B97-E9AC707DA4AD}" presName="LevelTwoTextNode" presStyleLbl="node3" presStyleIdx="5" presStyleCnt="6" custScaleX="47961" custScaleY="2695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8A5CFF2-0D33-4D39-BF05-37E238767EA5}" type="pres">
      <dgm:prSet presAssocID="{A374B5C4-2D10-478D-8B97-E9AC707DA4AD}" presName="level3hierChild" presStyleCnt="0"/>
      <dgm:spPr/>
    </dgm:pt>
  </dgm:ptLst>
  <dgm:cxnLst>
    <dgm:cxn modelId="{D53DAD5D-C6E2-4769-8E24-FAFEAE4045CC}" srcId="{C61DDEBF-5EDE-48AB-8EA2-12A09A186AED}" destId="{81BE086E-688B-4842-8F60-7C68D2BB9177}" srcOrd="0" destOrd="0" parTransId="{0C956D5E-01E6-4E9B-ABB9-2BBF9BF2414D}" sibTransId="{922DDB75-9C7D-40D9-B61A-CEDAC3FF8F0A}"/>
    <dgm:cxn modelId="{2FDC99B7-0C06-4F46-B464-404315940AB0}" srcId="{C61DDEBF-5EDE-48AB-8EA2-12A09A186AED}" destId="{4FBA3E6E-08FF-48B1-9821-6ED1BCEA0B0B}" srcOrd="2" destOrd="0" parTransId="{23726598-6470-4F3E-8118-B1D5F02B5A97}" sibTransId="{D9643D38-EA44-4DA7-A263-67F47FADD8EE}"/>
    <dgm:cxn modelId="{F6902B01-B961-482A-9C22-1F6E54EB83E1}" type="presOf" srcId="{0C956D5E-01E6-4E9B-ABB9-2BBF9BF2414D}" destId="{1F5B0B61-5516-434A-AB32-0BA14075E1D5}" srcOrd="0" destOrd="0" presId="urn:microsoft.com/office/officeart/2005/8/layout/hierarchy2"/>
    <dgm:cxn modelId="{A0F2FE65-2BA6-428E-A52C-03C8D2227815}" type="presOf" srcId="{0733F584-E28A-4BC8-854C-3F16D934BCFA}" destId="{90875456-578D-4EFB-A2A1-C7E804B501A7}" srcOrd="1" destOrd="0" presId="urn:microsoft.com/office/officeart/2005/8/layout/hierarchy2"/>
    <dgm:cxn modelId="{0275A541-3805-487E-BFA7-A304F40E9954}" srcId="{C61DDEBF-5EDE-48AB-8EA2-12A09A186AED}" destId="{2A78A799-8568-4740-B0FF-B9EECACBEF8B}" srcOrd="1" destOrd="0" parTransId="{081198FE-1A7B-4C85-B7A2-D543866394C6}" sibTransId="{870B32B6-C673-4B10-A64F-58C226199B08}"/>
    <dgm:cxn modelId="{B29A0B4D-C875-406B-9BEB-1163377256D3}" type="presOf" srcId="{2A78A799-8568-4740-B0FF-B9EECACBEF8B}" destId="{D8AA7212-0791-44E3-8518-7B2087C5C09E}" srcOrd="0" destOrd="0" presId="urn:microsoft.com/office/officeart/2005/8/layout/hierarchy2"/>
    <dgm:cxn modelId="{DD6F9AC3-EFD8-4012-B804-ED0C40D0B4AC}" type="presOf" srcId="{C61DDEBF-5EDE-48AB-8EA2-12A09A186AED}" destId="{310BED85-F5CB-42F9-87A2-8544E5DBEDAE}" srcOrd="0" destOrd="0" presId="urn:microsoft.com/office/officeart/2005/8/layout/hierarchy2"/>
    <dgm:cxn modelId="{BF008BE0-E2DE-4460-98B3-DB98DC65B052}" type="presOf" srcId="{81BE086E-688B-4842-8F60-7C68D2BB9177}" destId="{97F51B04-E489-4408-A182-12850463D7A9}" srcOrd="0" destOrd="0" presId="urn:microsoft.com/office/officeart/2005/8/layout/hierarchy2"/>
    <dgm:cxn modelId="{8A862AC9-87AF-4C52-B9DF-A30D6D9D8E26}" srcId="{B40C5192-F7E0-405B-8268-7D57EE8869D9}" destId="{3115C03C-E092-47BD-8298-39C9A74342BD}" srcOrd="0" destOrd="0" parTransId="{50CB888C-EBDB-463C-B3F4-AA083342178A}" sibTransId="{B521F998-B639-4488-9A64-03A96CA48BC9}"/>
    <dgm:cxn modelId="{7FB8CA24-F4D3-4F08-B30F-260B8B7E6D47}" type="presOf" srcId="{64BA10C6-898D-44D0-BB32-FBB8D19AA9F2}" destId="{561FA207-CDE3-4489-B668-10128B34AE9C}" srcOrd="1" destOrd="0" presId="urn:microsoft.com/office/officeart/2005/8/layout/hierarchy2"/>
    <dgm:cxn modelId="{7752E970-8A1C-459A-9BA3-C2E09621943B}" type="presOf" srcId="{21E05E9C-8473-4261-A704-BFC3E4CC0346}" destId="{E28C60FD-74A7-421E-8330-3A9120020CE4}" srcOrd="0" destOrd="0" presId="urn:microsoft.com/office/officeart/2005/8/layout/hierarchy2"/>
    <dgm:cxn modelId="{DC9468E5-F8D1-469B-A104-C594A1F9B9B4}" srcId="{844C8617-E803-4634-8B4A-083818ACA144}" destId="{F2985B8D-ADC5-42F5-8901-775631720DBA}" srcOrd="0" destOrd="0" parTransId="{2C0BC06B-2445-496A-91F2-B58CD9E73684}" sibTransId="{1DCF8FF0-9925-455F-A108-71DDF457A488}"/>
    <dgm:cxn modelId="{A7F705C0-E503-426A-85ED-7430988C24F4}" type="presOf" srcId="{B40C5192-F7E0-405B-8268-7D57EE8869D9}" destId="{1679425A-65DD-401A-9B03-7EB367C34336}" srcOrd="0" destOrd="0" presId="urn:microsoft.com/office/officeart/2005/8/layout/hierarchy2"/>
    <dgm:cxn modelId="{27B9A8A9-4D57-4B98-8671-45B007C61209}" type="presOf" srcId="{F2985B8D-ADC5-42F5-8901-775631720DBA}" destId="{621F90F5-20B0-469D-9EBF-4A289CF3AC2D}" srcOrd="0" destOrd="0" presId="urn:microsoft.com/office/officeart/2005/8/layout/hierarchy2"/>
    <dgm:cxn modelId="{5C225A56-1460-4050-8C4D-E0609DBC5C58}" srcId="{844C8617-E803-4634-8B4A-083818ACA144}" destId="{D7FE4469-9A77-4ECB-83BE-CDFD503E09DF}" srcOrd="1" destOrd="0" parTransId="{0733F584-E28A-4BC8-854C-3F16D934BCFA}" sibTransId="{341E5417-99B8-443B-B746-8F7FE1CE3761}"/>
    <dgm:cxn modelId="{9C59282D-FCA6-48BC-9C15-F15FAF483AD1}" type="presOf" srcId="{D7FE4469-9A77-4ECB-83BE-CDFD503E09DF}" destId="{0BBCAB34-AF45-4C12-BFCE-7B0E1AB8C588}" srcOrd="0" destOrd="0" presId="urn:microsoft.com/office/officeart/2005/8/layout/hierarchy2"/>
    <dgm:cxn modelId="{47859581-7351-4800-A8F0-80F3CE22AF2B}" type="presOf" srcId="{5E4EE6BE-EC49-4091-9E24-B6F0B8770B0F}" destId="{2D96ED2D-E298-4C9C-BD0A-6F681633D1DE}" srcOrd="0" destOrd="0" presId="urn:microsoft.com/office/officeart/2005/8/layout/hierarchy2"/>
    <dgm:cxn modelId="{D42E3AEE-9C7F-411A-A004-A005E9B88219}" type="presOf" srcId="{0733F584-E28A-4BC8-854C-3F16D934BCFA}" destId="{0CDC91B2-CABE-45F9-8F30-58FEEE468199}" srcOrd="0" destOrd="0" presId="urn:microsoft.com/office/officeart/2005/8/layout/hierarchy2"/>
    <dgm:cxn modelId="{365E417A-1E18-4BFD-9BC6-1A2C26D6DD8F}" type="presOf" srcId="{2C0BC06B-2445-496A-91F2-B58CD9E73684}" destId="{1084B5A9-C79D-4EB1-81F1-55C6F11C58E7}" srcOrd="0" destOrd="0" presId="urn:microsoft.com/office/officeart/2005/8/layout/hierarchy2"/>
    <dgm:cxn modelId="{0C974C95-0DF0-4A78-8DAA-7404E47F9902}" type="presOf" srcId="{081198FE-1A7B-4C85-B7A2-D543866394C6}" destId="{DBDBFC07-3859-4E21-8F1A-24B62C33CDC7}" srcOrd="1" destOrd="0" presId="urn:microsoft.com/office/officeart/2005/8/layout/hierarchy2"/>
    <dgm:cxn modelId="{D1DC7915-B26D-4733-B2D4-A4FDE9791751}" type="presOf" srcId="{081198FE-1A7B-4C85-B7A2-D543866394C6}" destId="{A23BEB15-6B0E-490D-8902-C3765B546A71}" srcOrd="0" destOrd="0" presId="urn:microsoft.com/office/officeart/2005/8/layout/hierarchy2"/>
    <dgm:cxn modelId="{E1E9E6A5-9E32-4B96-9904-39E6653515F2}" srcId="{3115C03C-E092-47BD-8298-39C9A74342BD}" destId="{844C8617-E803-4634-8B4A-083818ACA144}" srcOrd="0" destOrd="0" parTransId="{5E4EE6BE-EC49-4091-9E24-B6F0B8770B0F}" sibTransId="{BDE99264-D91D-4A88-8789-3144BCB942D6}"/>
    <dgm:cxn modelId="{18FB05BE-A614-41E3-8C59-6FF6ADA56127}" type="presOf" srcId="{23726598-6470-4F3E-8118-B1D5F02B5A97}" destId="{12B325C2-53DC-4FC4-A657-901F04DAC499}" srcOrd="1" destOrd="0" presId="urn:microsoft.com/office/officeart/2005/8/layout/hierarchy2"/>
    <dgm:cxn modelId="{5C555FE8-369F-4205-9CC8-3E8FB62A23F4}" type="presOf" srcId="{0C956D5E-01E6-4E9B-ABB9-2BBF9BF2414D}" destId="{2C531962-978C-4A80-9C8C-399BD9E92A0E}" srcOrd="1" destOrd="0" presId="urn:microsoft.com/office/officeart/2005/8/layout/hierarchy2"/>
    <dgm:cxn modelId="{3A89290C-C1C7-46A5-B173-E5EB17D47C4A}" type="presOf" srcId="{21E05E9C-8473-4261-A704-BFC3E4CC0346}" destId="{21EB41C2-E533-4195-9C3E-238CAD1154E8}" srcOrd="1" destOrd="0" presId="urn:microsoft.com/office/officeart/2005/8/layout/hierarchy2"/>
    <dgm:cxn modelId="{AF0C87C7-6E25-4EF4-8FFA-B9A9ADE34AA6}" type="presOf" srcId="{23726598-6470-4F3E-8118-B1D5F02B5A97}" destId="{A4D553C9-E2EF-426D-B7B3-5F68E1851DF4}" srcOrd="0" destOrd="0" presId="urn:microsoft.com/office/officeart/2005/8/layout/hierarchy2"/>
    <dgm:cxn modelId="{CD45F46F-8E9D-4B99-A018-4871A2B8C0C0}" type="presOf" srcId="{4FBA3E6E-08FF-48B1-9821-6ED1BCEA0B0B}" destId="{0F888AA8-DC3B-48D1-B0A2-6BAA57BF9FE9}" srcOrd="0" destOrd="0" presId="urn:microsoft.com/office/officeart/2005/8/layout/hierarchy2"/>
    <dgm:cxn modelId="{9132E632-5C2F-480B-8127-8035D35B8E61}" srcId="{3115C03C-E092-47BD-8298-39C9A74342BD}" destId="{C61DDEBF-5EDE-48AB-8EA2-12A09A186AED}" srcOrd="1" destOrd="0" parTransId="{64BA10C6-898D-44D0-BB32-FBB8D19AA9F2}" sibTransId="{2A0336F7-7597-4C2D-A002-0C076E8F595B}"/>
    <dgm:cxn modelId="{F1655150-F2D5-421E-A841-9B0EA7A20AAF}" type="presOf" srcId="{844C8617-E803-4634-8B4A-083818ACA144}" destId="{A5B3F0AE-9237-48F5-8A6F-7C0ADD61D77B}" srcOrd="0" destOrd="0" presId="urn:microsoft.com/office/officeart/2005/8/layout/hierarchy2"/>
    <dgm:cxn modelId="{35807E1D-FB3B-4D28-9919-1BBEB3960902}" type="presOf" srcId="{2C0BC06B-2445-496A-91F2-B58CD9E73684}" destId="{B138186F-2642-4327-AF19-D09AD0E70214}" srcOrd="1" destOrd="0" presId="urn:microsoft.com/office/officeart/2005/8/layout/hierarchy2"/>
    <dgm:cxn modelId="{A86D3E98-3F8B-4582-8DD8-12292EEB6326}" type="presOf" srcId="{64BA10C6-898D-44D0-BB32-FBB8D19AA9F2}" destId="{4997F513-C040-4420-B886-DBD647DE16F1}" srcOrd="0" destOrd="0" presId="urn:microsoft.com/office/officeart/2005/8/layout/hierarchy2"/>
    <dgm:cxn modelId="{51609C44-6C85-4BBE-8F88-3BBE3794A08C}" type="presOf" srcId="{A374B5C4-2D10-478D-8B97-E9AC707DA4AD}" destId="{8A9300DE-A4EE-4A74-BA69-73B4DEC50EA1}" srcOrd="0" destOrd="0" presId="urn:microsoft.com/office/officeart/2005/8/layout/hierarchy2"/>
    <dgm:cxn modelId="{822B0A3B-BDDE-42EA-A852-69ED2D148D5D}" type="presOf" srcId="{5E4EE6BE-EC49-4091-9E24-B6F0B8770B0F}" destId="{244E74A8-676E-4C4A-8F42-59712531A242}" srcOrd="1" destOrd="0" presId="urn:microsoft.com/office/officeart/2005/8/layout/hierarchy2"/>
    <dgm:cxn modelId="{97E08046-0D5E-4685-92BC-3F6B86EF767F}" srcId="{C61DDEBF-5EDE-48AB-8EA2-12A09A186AED}" destId="{A374B5C4-2D10-478D-8B97-E9AC707DA4AD}" srcOrd="3" destOrd="0" parTransId="{21E05E9C-8473-4261-A704-BFC3E4CC0346}" sibTransId="{1AAD90C8-F2F5-46A7-B4CB-4181474A0E27}"/>
    <dgm:cxn modelId="{C127AD4F-43A2-4FED-90DD-8D41B2C461BF}" type="presOf" srcId="{3115C03C-E092-47BD-8298-39C9A74342BD}" destId="{07FEEB8E-BBA3-45B3-ACF1-DF122E7E0990}" srcOrd="0" destOrd="0" presId="urn:microsoft.com/office/officeart/2005/8/layout/hierarchy2"/>
    <dgm:cxn modelId="{45F36ECE-EBFF-4C7E-88AA-20FBEC131744}" type="presParOf" srcId="{1679425A-65DD-401A-9B03-7EB367C34336}" destId="{87F5CA0B-16C4-46ED-8AAF-0EB5EE2C7EE7}" srcOrd="0" destOrd="0" presId="urn:microsoft.com/office/officeart/2005/8/layout/hierarchy2"/>
    <dgm:cxn modelId="{3003A4F8-EC1E-44D2-BD6C-0EFA803C59A6}" type="presParOf" srcId="{87F5CA0B-16C4-46ED-8AAF-0EB5EE2C7EE7}" destId="{07FEEB8E-BBA3-45B3-ACF1-DF122E7E0990}" srcOrd="0" destOrd="0" presId="urn:microsoft.com/office/officeart/2005/8/layout/hierarchy2"/>
    <dgm:cxn modelId="{F42A997A-C3C2-4181-9022-61842991961F}" type="presParOf" srcId="{87F5CA0B-16C4-46ED-8AAF-0EB5EE2C7EE7}" destId="{092B2C24-EFCE-4D6A-99BC-AEDA0F05DBA7}" srcOrd="1" destOrd="0" presId="urn:microsoft.com/office/officeart/2005/8/layout/hierarchy2"/>
    <dgm:cxn modelId="{B8A56B8A-2603-4FDE-ACE6-2D9AB427FC3C}" type="presParOf" srcId="{092B2C24-EFCE-4D6A-99BC-AEDA0F05DBA7}" destId="{2D96ED2D-E298-4C9C-BD0A-6F681633D1DE}" srcOrd="0" destOrd="0" presId="urn:microsoft.com/office/officeart/2005/8/layout/hierarchy2"/>
    <dgm:cxn modelId="{285DCFD3-8208-461B-8674-4496EE51C4DD}" type="presParOf" srcId="{2D96ED2D-E298-4C9C-BD0A-6F681633D1DE}" destId="{244E74A8-676E-4C4A-8F42-59712531A242}" srcOrd="0" destOrd="0" presId="urn:microsoft.com/office/officeart/2005/8/layout/hierarchy2"/>
    <dgm:cxn modelId="{15B43F87-5DFB-43FF-BABF-6A57220C5DA1}" type="presParOf" srcId="{092B2C24-EFCE-4D6A-99BC-AEDA0F05DBA7}" destId="{00549ABE-1023-4824-BDB0-F9E344515682}" srcOrd="1" destOrd="0" presId="urn:microsoft.com/office/officeart/2005/8/layout/hierarchy2"/>
    <dgm:cxn modelId="{EB9C6AB9-BC29-4F14-93A4-0D616B3900F0}" type="presParOf" srcId="{00549ABE-1023-4824-BDB0-F9E344515682}" destId="{A5B3F0AE-9237-48F5-8A6F-7C0ADD61D77B}" srcOrd="0" destOrd="0" presId="urn:microsoft.com/office/officeart/2005/8/layout/hierarchy2"/>
    <dgm:cxn modelId="{5C8D0F3D-526D-4D5E-B34C-002139C78DD9}" type="presParOf" srcId="{00549ABE-1023-4824-BDB0-F9E344515682}" destId="{CFAE4184-750C-4C29-B54C-5F43278B4AFA}" srcOrd="1" destOrd="0" presId="urn:microsoft.com/office/officeart/2005/8/layout/hierarchy2"/>
    <dgm:cxn modelId="{1A71E2F6-5FA8-413E-9EC7-12CA093F15BC}" type="presParOf" srcId="{CFAE4184-750C-4C29-B54C-5F43278B4AFA}" destId="{1084B5A9-C79D-4EB1-81F1-55C6F11C58E7}" srcOrd="0" destOrd="0" presId="urn:microsoft.com/office/officeart/2005/8/layout/hierarchy2"/>
    <dgm:cxn modelId="{B5813384-29F0-4F86-8C09-CF5B4AB3E863}" type="presParOf" srcId="{1084B5A9-C79D-4EB1-81F1-55C6F11C58E7}" destId="{B138186F-2642-4327-AF19-D09AD0E70214}" srcOrd="0" destOrd="0" presId="urn:microsoft.com/office/officeart/2005/8/layout/hierarchy2"/>
    <dgm:cxn modelId="{D570AD0C-7139-41C6-BA8D-AEF19DB66CA3}" type="presParOf" srcId="{CFAE4184-750C-4C29-B54C-5F43278B4AFA}" destId="{31395118-7015-4678-BA20-251E1ED1963A}" srcOrd="1" destOrd="0" presId="urn:microsoft.com/office/officeart/2005/8/layout/hierarchy2"/>
    <dgm:cxn modelId="{04EF5FD8-E92E-4CBB-8632-178B48215AA2}" type="presParOf" srcId="{31395118-7015-4678-BA20-251E1ED1963A}" destId="{621F90F5-20B0-469D-9EBF-4A289CF3AC2D}" srcOrd="0" destOrd="0" presId="urn:microsoft.com/office/officeart/2005/8/layout/hierarchy2"/>
    <dgm:cxn modelId="{CB7C8032-F8DC-4E21-9BCB-7B9477AF5E8C}" type="presParOf" srcId="{31395118-7015-4678-BA20-251E1ED1963A}" destId="{E11822AB-7D60-432B-8620-C6667E6E3FFC}" srcOrd="1" destOrd="0" presId="urn:microsoft.com/office/officeart/2005/8/layout/hierarchy2"/>
    <dgm:cxn modelId="{FC021B91-4A1A-4D8D-96AC-A1F670893677}" type="presParOf" srcId="{CFAE4184-750C-4C29-B54C-5F43278B4AFA}" destId="{0CDC91B2-CABE-45F9-8F30-58FEEE468199}" srcOrd="2" destOrd="0" presId="urn:microsoft.com/office/officeart/2005/8/layout/hierarchy2"/>
    <dgm:cxn modelId="{67C471BF-2128-4D75-B845-8F1A2BAE96B4}" type="presParOf" srcId="{0CDC91B2-CABE-45F9-8F30-58FEEE468199}" destId="{90875456-578D-4EFB-A2A1-C7E804B501A7}" srcOrd="0" destOrd="0" presId="urn:microsoft.com/office/officeart/2005/8/layout/hierarchy2"/>
    <dgm:cxn modelId="{30D23C5F-6AD2-4A46-9F6D-E108AF8DB02E}" type="presParOf" srcId="{CFAE4184-750C-4C29-B54C-5F43278B4AFA}" destId="{DCFBDE59-4BBB-4B4E-98A2-1A7903B226C2}" srcOrd="3" destOrd="0" presId="urn:microsoft.com/office/officeart/2005/8/layout/hierarchy2"/>
    <dgm:cxn modelId="{286972CB-A83D-47C4-B956-285274765EC6}" type="presParOf" srcId="{DCFBDE59-4BBB-4B4E-98A2-1A7903B226C2}" destId="{0BBCAB34-AF45-4C12-BFCE-7B0E1AB8C588}" srcOrd="0" destOrd="0" presId="urn:microsoft.com/office/officeart/2005/8/layout/hierarchy2"/>
    <dgm:cxn modelId="{ADC1DB0D-0C80-449D-9B51-A7B30DEBFB75}" type="presParOf" srcId="{DCFBDE59-4BBB-4B4E-98A2-1A7903B226C2}" destId="{2210306E-7081-4AF4-BDDD-BF0F82C4F8A9}" srcOrd="1" destOrd="0" presId="urn:microsoft.com/office/officeart/2005/8/layout/hierarchy2"/>
    <dgm:cxn modelId="{03B21507-F387-430D-9B52-9A9B34FFFAB2}" type="presParOf" srcId="{092B2C24-EFCE-4D6A-99BC-AEDA0F05DBA7}" destId="{4997F513-C040-4420-B886-DBD647DE16F1}" srcOrd="2" destOrd="0" presId="urn:microsoft.com/office/officeart/2005/8/layout/hierarchy2"/>
    <dgm:cxn modelId="{4D0C93B7-26CC-43BF-A327-171BED0D24CF}" type="presParOf" srcId="{4997F513-C040-4420-B886-DBD647DE16F1}" destId="{561FA207-CDE3-4489-B668-10128B34AE9C}" srcOrd="0" destOrd="0" presId="urn:microsoft.com/office/officeart/2005/8/layout/hierarchy2"/>
    <dgm:cxn modelId="{C1939EB4-A078-4A49-B9C1-83FFA4D1253F}" type="presParOf" srcId="{092B2C24-EFCE-4D6A-99BC-AEDA0F05DBA7}" destId="{AC497CE4-9F35-4EBF-A7A1-EC42E6FBFDF5}" srcOrd="3" destOrd="0" presId="urn:microsoft.com/office/officeart/2005/8/layout/hierarchy2"/>
    <dgm:cxn modelId="{A4A60FE0-C8EE-4102-B95B-0EB4EA00CA04}" type="presParOf" srcId="{AC497CE4-9F35-4EBF-A7A1-EC42E6FBFDF5}" destId="{310BED85-F5CB-42F9-87A2-8544E5DBEDAE}" srcOrd="0" destOrd="0" presId="urn:microsoft.com/office/officeart/2005/8/layout/hierarchy2"/>
    <dgm:cxn modelId="{91D1D93C-96E5-4624-B21C-4BADC0708289}" type="presParOf" srcId="{AC497CE4-9F35-4EBF-A7A1-EC42E6FBFDF5}" destId="{2A8F4AAA-873C-4003-A95C-995C9C563CB9}" srcOrd="1" destOrd="0" presId="urn:microsoft.com/office/officeart/2005/8/layout/hierarchy2"/>
    <dgm:cxn modelId="{6D751B1A-122B-4B5B-909E-E4081CAC36CC}" type="presParOf" srcId="{2A8F4AAA-873C-4003-A95C-995C9C563CB9}" destId="{1F5B0B61-5516-434A-AB32-0BA14075E1D5}" srcOrd="0" destOrd="0" presId="urn:microsoft.com/office/officeart/2005/8/layout/hierarchy2"/>
    <dgm:cxn modelId="{F69234A2-0189-4A41-8CA6-A5DF75512AF1}" type="presParOf" srcId="{1F5B0B61-5516-434A-AB32-0BA14075E1D5}" destId="{2C531962-978C-4A80-9C8C-399BD9E92A0E}" srcOrd="0" destOrd="0" presId="urn:microsoft.com/office/officeart/2005/8/layout/hierarchy2"/>
    <dgm:cxn modelId="{DE4EABF9-5519-43A3-9F2E-BFE9C04BAC49}" type="presParOf" srcId="{2A8F4AAA-873C-4003-A95C-995C9C563CB9}" destId="{C8DF56B6-03F1-474B-8A59-0AE33C3B7400}" srcOrd="1" destOrd="0" presId="urn:microsoft.com/office/officeart/2005/8/layout/hierarchy2"/>
    <dgm:cxn modelId="{1EBFE63A-1142-4229-8F5A-323FF3E4D235}" type="presParOf" srcId="{C8DF56B6-03F1-474B-8A59-0AE33C3B7400}" destId="{97F51B04-E489-4408-A182-12850463D7A9}" srcOrd="0" destOrd="0" presId="urn:microsoft.com/office/officeart/2005/8/layout/hierarchy2"/>
    <dgm:cxn modelId="{94967DEE-AE5D-4BD4-8DFE-54B83649A0F2}" type="presParOf" srcId="{C8DF56B6-03F1-474B-8A59-0AE33C3B7400}" destId="{B094BA5B-7330-4D2F-9F38-428B50C0D12C}" srcOrd="1" destOrd="0" presId="urn:microsoft.com/office/officeart/2005/8/layout/hierarchy2"/>
    <dgm:cxn modelId="{5D198800-18B7-415E-B724-D64928DB4B27}" type="presParOf" srcId="{2A8F4AAA-873C-4003-A95C-995C9C563CB9}" destId="{A23BEB15-6B0E-490D-8902-C3765B546A71}" srcOrd="2" destOrd="0" presId="urn:microsoft.com/office/officeart/2005/8/layout/hierarchy2"/>
    <dgm:cxn modelId="{77E6A073-E35B-4F31-AD78-07B637A8503B}" type="presParOf" srcId="{A23BEB15-6B0E-490D-8902-C3765B546A71}" destId="{DBDBFC07-3859-4E21-8F1A-24B62C33CDC7}" srcOrd="0" destOrd="0" presId="urn:microsoft.com/office/officeart/2005/8/layout/hierarchy2"/>
    <dgm:cxn modelId="{05F4E2AB-26C0-4D8D-A33D-129B1B75B07D}" type="presParOf" srcId="{2A8F4AAA-873C-4003-A95C-995C9C563CB9}" destId="{2CB4FEB5-397E-46BB-9A6E-7AEF480C24E1}" srcOrd="3" destOrd="0" presId="urn:microsoft.com/office/officeart/2005/8/layout/hierarchy2"/>
    <dgm:cxn modelId="{2E010362-DF15-4C28-9229-91436E8B621B}" type="presParOf" srcId="{2CB4FEB5-397E-46BB-9A6E-7AEF480C24E1}" destId="{D8AA7212-0791-44E3-8518-7B2087C5C09E}" srcOrd="0" destOrd="0" presId="urn:microsoft.com/office/officeart/2005/8/layout/hierarchy2"/>
    <dgm:cxn modelId="{15A08EF6-55BE-49E6-A3A6-107522FED8F5}" type="presParOf" srcId="{2CB4FEB5-397E-46BB-9A6E-7AEF480C24E1}" destId="{67BAC46F-2BE8-476C-9A1F-D0FF3C6F89F0}" srcOrd="1" destOrd="0" presId="urn:microsoft.com/office/officeart/2005/8/layout/hierarchy2"/>
    <dgm:cxn modelId="{ECA94E31-601C-4E86-9E56-39B29FF4E318}" type="presParOf" srcId="{2A8F4AAA-873C-4003-A95C-995C9C563CB9}" destId="{A4D553C9-E2EF-426D-B7B3-5F68E1851DF4}" srcOrd="4" destOrd="0" presId="urn:microsoft.com/office/officeart/2005/8/layout/hierarchy2"/>
    <dgm:cxn modelId="{0C5DC01D-B310-4F66-BB47-2112971D92AE}" type="presParOf" srcId="{A4D553C9-E2EF-426D-B7B3-5F68E1851DF4}" destId="{12B325C2-53DC-4FC4-A657-901F04DAC499}" srcOrd="0" destOrd="0" presId="urn:microsoft.com/office/officeart/2005/8/layout/hierarchy2"/>
    <dgm:cxn modelId="{54D7A5CB-3F46-4F63-8690-6135AD015D68}" type="presParOf" srcId="{2A8F4AAA-873C-4003-A95C-995C9C563CB9}" destId="{DFA980E6-8E5E-49D5-B1C6-5FE87C3CC54E}" srcOrd="5" destOrd="0" presId="urn:microsoft.com/office/officeart/2005/8/layout/hierarchy2"/>
    <dgm:cxn modelId="{E18F53C8-47B7-4A1D-BCAC-5106874F79DB}" type="presParOf" srcId="{DFA980E6-8E5E-49D5-B1C6-5FE87C3CC54E}" destId="{0F888AA8-DC3B-48D1-B0A2-6BAA57BF9FE9}" srcOrd="0" destOrd="0" presId="urn:microsoft.com/office/officeart/2005/8/layout/hierarchy2"/>
    <dgm:cxn modelId="{7397F463-CA72-41DB-B490-6AA6AF6E3083}" type="presParOf" srcId="{DFA980E6-8E5E-49D5-B1C6-5FE87C3CC54E}" destId="{DED06C03-D379-4CAD-8431-34507D0E0597}" srcOrd="1" destOrd="0" presId="urn:microsoft.com/office/officeart/2005/8/layout/hierarchy2"/>
    <dgm:cxn modelId="{0B61B550-F6B8-4306-8F3C-F0C40701BDE7}" type="presParOf" srcId="{2A8F4AAA-873C-4003-A95C-995C9C563CB9}" destId="{E28C60FD-74A7-421E-8330-3A9120020CE4}" srcOrd="6" destOrd="0" presId="urn:microsoft.com/office/officeart/2005/8/layout/hierarchy2"/>
    <dgm:cxn modelId="{9623C5E1-8047-4EB6-BA25-1AE15D637F83}" type="presParOf" srcId="{E28C60FD-74A7-421E-8330-3A9120020CE4}" destId="{21EB41C2-E533-4195-9C3E-238CAD1154E8}" srcOrd="0" destOrd="0" presId="urn:microsoft.com/office/officeart/2005/8/layout/hierarchy2"/>
    <dgm:cxn modelId="{84AF7CC1-7328-45A4-AFD1-A02A374A765F}" type="presParOf" srcId="{2A8F4AAA-873C-4003-A95C-995C9C563CB9}" destId="{F12C1FAC-75A5-49B1-A269-E870E584083C}" srcOrd="7" destOrd="0" presId="urn:microsoft.com/office/officeart/2005/8/layout/hierarchy2"/>
    <dgm:cxn modelId="{0C6EA7D5-410C-4931-96EC-7A7D363D1E14}" type="presParOf" srcId="{F12C1FAC-75A5-49B1-A269-E870E584083C}" destId="{8A9300DE-A4EE-4A74-BA69-73B4DEC50EA1}" srcOrd="0" destOrd="0" presId="urn:microsoft.com/office/officeart/2005/8/layout/hierarchy2"/>
    <dgm:cxn modelId="{6DF48AE1-0A3B-45E4-9A52-002B5E299914}" type="presParOf" srcId="{F12C1FAC-75A5-49B1-A269-E870E584083C}" destId="{A8A5CFF2-0D33-4D39-BF05-37E238767EA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8EEE3D-D5E6-4591-81E2-88D95EF778BD}" type="doc">
      <dgm:prSet loTypeId="urn:microsoft.com/office/officeart/2005/8/layout/orgChart1" loCatId="hierarchy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cs-CZ"/>
        </a:p>
      </dgm:t>
    </dgm:pt>
    <dgm:pt modelId="{D9BFABDB-68F9-4ACA-8BD5-F8EA699C81C0}">
      <dgm:prSet phldrT="[Text]"/>
      <dgm:spPr/>
      <dgm:t>
        <a:bodyPr/>
        <a:lstStyle/>
        <a:p>
          <a:r>
            <a:rPr lang="cs-CZ" b="1" dirty="0" smtClean="0"/>
            <a:t>1. FÁZE implementace </a:t>
          </a:r>
          <a:br>
            <a:rPr lang="cs-CZ" b="1" dirty="0" smtClean="0"/>
          </a:br>
          <a:r>
            <a:rPr lang="cs-CZ" b="1" dirty="0" smtClean="0"/>
            <a:t>U-space</a:t>
          </a:r>
          <a:endParaRPr lang="cs-CZ" b="1" dirty="0"/>
        </a:p>
      </dgm:t>
    </dgm:pt>
    <dgm:pt modelId="{CDA71498-E889-4F85-87E2-03E70F26B611}" type="parTrans" cxnId="{30277779-F3D1-4191-A6B7-C37BA2EA8A1E}">
      <dgm:prSet/>
      <dgm:spPr/>
      <dgm:t>
        <a:bodyPr/>
        <a:lstStyle/>
        <a:p>
          <a:endParaRPr lang="cs-CZ"/>
        </a:p>
      </dgm:t>
    </dgm:pt>
    <dgm:pt modelId="{7CC790CF-5B91-4FCE-AF14-A6CAB430616C}" type="sibTrans" cxnId="{30277779-F3D1-4191-A6B7-C37BA2EA8A1E}">
      <dgm:prSet/>
      <dgm:spPr/>
      <dgm:t>
        <a:bodyPr/>
        <a:lstStyle/>
        <a:p>
          <a:endParaRPr lang="cs-CZ"/>
        </a:p>
      </dgm:t>
    </dgm:pt>
    <dgm:pt modelId="{E958CD82-F2D0-4337-9E97-E398E414639D}">
      <dgm:prSet phldrT="[Text]"/>
      <dgm:spPr/>
      <dgm:t>
        <a:bodyPr/>
        <a:lstStyle/>
        <a:p>
          <a:r>
            <a:rPr lang="cs-CZ" b="1" dirty="0" smtClean="0"/>
            <a:t>Testovací polygon</a:t>
          </a:r>
          <a:endParaRPr lang="cs-CZ" b="1" dirty="0"/>
        </a:p>
      </dgm:t>
    </dgm:pt>
    <dgm:pt modelId="{2C71A984-078F-4BE4-B691-3045EF96883F}" type="parTrans" cxnId="{123FEB02-869A-43CD-8515-7BB3EFEC6611}">
      <dgm:prSet/>
      <dgm:spPr/>
      <dgm:t>
        <a:bodyPr/>
        <a:lstStyle/>
        <a:p>
          <a:endParaRPr lang="cs-CZ"/>
        </a:p>
      </dgm:t>
    </dgm:pt>
    <dgm:pt modelId="{4991DB8A-E551-4ACC-A6EC-8F4EC9D36C8E}" type="sibTrans" cxnId="{123FEB02-869A-43CD-8515-7BB3EFEC6611}">
      <dgm:prSet/>
      <dgm:spPr/>
      <dgm:t>
        <a:bodyPr/>
        <a:lstStyle/>
        <a:p>
          <a:endParaRPr lang="cs-CZ"/>
        </a:p>
      </dgm:t>
    </dgm:pt>
    <dgm:pt modelId="{E880335F-8239-4E75-88D1-B042049B2B5A}">
      <dgm:prSet phldrT="[Text]"/>
      <dgm:spPr/>
      <dgm:t>
        <a:bodyPr/>
        <a:lstStyle/>
        <a:p>
          <a:r>
            <a:rPr lang="cs-CZ" b="1" dirty="0" smtClean="0"/>
            <a:t>Letištní </a:t>
          </a:r>
          <a:r>
            <a:rPr lang="cs-CZ" b="1" dirty="0" err="1" smtClean="0"/>
            <a:t>gridy</a:t>
          </a:r>
          <a:endParaRPr lang="cs-CZ" b="1" dirty="0"/>
        </a:p>
      </dgm:t>
    </dgm:pt>
    <dgm:pt modelId="{DF1CFBCE-B4E5-43E0-86F1-975B8DCD9475}" type="parTrans" cxnId="{0B3188CE-C1EB-46C7-92BE-5D22FA451BEA}">
      <dgm:prSet/>
      <dgm:spPr/>
      <dgm:t>
        <a:bodyPr/>
        <a:lstStyle/>
        <a:p>
          <a:endParaRPr lang="cs-CZ"/>
        </a:p>
      </dgm:t>
    </dgm:pt>
    <dgm:pt modelId="{6D83C637-9459-43E9-84EC-227AEAA3A869}" type="sibTrans" cxnId="{0B3188CE-C1EB-46C7-92BE-5D22FA451BEA}">
      <dgm:prSet/>
      <dgm:spPr/>
      <dgm:t>
        <a:bodyPr/>
        <a:lstStyle/>
        <a:p>
          <a:endParaRPr lang="cs-CZ"/>
        </a:p>
      </dgm:t>
    </dgm:pt>
    <dgm:pt modelId="{CCA9D05A-42AF-4D0E-8822-0CC8F02DEE74}">
      <dgm:prSet phldrT="[Text]"/>
      <dgm:spPr/>
      <dgm:t>
        <a:bodyPr/>
        <a:lstStyle/>
        <a:p>
          <a:r>
            <a:rPr lang="cs-CZ" b="1" dirty="0" smtClean="0"/>
            <a:t>Výzkumné projekty</a:t>
          </a:r>
          <a:endParaRPr lang="cs-CZ" b="1" dirty="0"/>
        </a:p>
      </dgm:t>
    </dgm:pt>
    <dgm:pt modelId="{262EDD2F-1652-4C7C-AD6A-791E9FD0E0C6}" type="parTrans" cxnId="{4CB4258A-7BE9-486D-A18B-B07E3E3D941B}">
      <dgm:prSet/>
      <dgm:spPr/>
      <dgm:t>
        <a:bodyPr/>
        <a:lstStyle/>
        <a:p>
          <a:endParaRPr lang="cs-CZ"/>
        </a:p>
      </dgm:t>
    </dgm:pt>
    <dgm:pt modelId="{E0AF0E33-0575-4B56-96CD-BCE50307B84E}" type="sibTrans" cxnId="{4CB4258A-7BE9-486D-A18B-B07E3E3D941B}">
      <dgm:prSet/>
      <dgm:spPr/>
      <dgm:t>
        <a:bodyPr/>
        <a:lstStyle/>
        <a:p>
          <a:endParaRPr lang="cs-CZ"/>
        </a:p>
      </dgm:t>
    </dgm:pt>
    <dgm:pt modelId="{62A5C397-6350-488E-BE9E-99FB9CA67FBA}">
      <dgm:prSet/>
      <dgm:spPr/>
      <dgm:t>
        <a:bodyPr/>
        <a:lstStyle/>
        <a:p>
          <a:r>
            <a:rPr lang="cs-CZ" b="1" dirty="0" smtClean="0"/>
            <a:t>Vzdělávání</a:t>
          </a:r>
          <a:endParaRPr lang="cs-CZ" b="1" dirty="0"/>
        </a:p>
      </dgm:t>
    </dgm:pt>
    <dgm:pt modelId="{5461D1B2-3056-4F36-889C-092178767400}" type="parTrans" cxnId="{141310AC-168A-4881-B74C-6B5496CDD76C}">
      <dgm:prSet/>
      <dgm:spPr/>
      <dgm:t>
        <a:bodyPr/>
        <a:lstStyle/>
        <a:p>
          <a:endParaRPr lang="cs-CZ"/>
        </a:p>
      </dgm:t>
    </dgm:pt>
    <dgm:pt modelId="{FE5F694A-3B41-45DA-8931-CD3C5A884675}" type="sibTrans" cxnId="{141310AC-168A-4881-B74C-6B5496CDD76C}">
      <dgm:prSet/>
      <dgm:spPr/>
      <dgm:t>
        <a:bodyPr/>
        <a:lstStyle/>
        <a:p>
          <a:endParaRPr lang="cs-CZ"/>
        </a:p>
      </dgm:t>
    </dgm:pt>
    <dgm:pt modelId="{2D941C28-D784-4955-B75E-24169DF84EDD}" type="pres">
      <dgm:prSet presAssocID="{1E8EEE3D-D5E6-4591-81E2-88D95EF778B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B2A3AF35-E61E-4482-9543-030A4332957F}" type="pres">
      <dgm:prSet presAssocID="{D9BFABDB-68F9-4ACA-8BD5-F8EA699C81C0}" presName="hierRoot1" presStyleCnt="0">
        <dgm:presLayoutVars>
          <dgm:hierBranch val="init"/>
        </dgm:presLayoutVars>
      </dgm:prSet>
      <dgm:spPr/>
    </dgm:pt>
    <dgm:pt modelId="{0B2C1F4B-DDC4-4ABA-9F91-8AD1D7BC7207}" type="pres">
      <dgm:prSet presAssocID="{D9BFABDB-68F9-4ACA-8BD5-F8EA699C81C0}" presName="rootComposite1" presStyleCnt="0"/>
      <dgm:spPr/>
    </dgm:pt>
    <dgm:pt modelId="{AD2288FA-44E9-4FCE-8956-E4173F98F690}" type="pres">
      <dgm:prSet presAssocID="{D9BFABDB-68F9-4ACA-8BD5-F8EA699C81C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D9613DC-2319-4822-A0BC-529DBB7AA0B4}" type="pres">
      <dgm:prSet presAssocID="{D9BFABDB-68F9-4ACA-8BD5-F8EA699C81C0}" presName="rootConnector1" presStyleLbl="node1" presStyleIdx="0" presStyleCnt="0"/>
      <dgm:spPr/>
      <dgm:t>
        <a:bodyPr/>
        <a:lstStyle/>
        <a:p>
          <a:endParaRPr lang="cs-CZ"/>
        </a:p>
      </dgm:t>
    </dgm:pt>
    <dgm:pt modelId="{5184ED29-C999-4449-8494-A3CE0ADB642A}" type="pres">
      <dgm:prSet presAssocID="{D9BFABDB-68F9-4ACA-8BD5-F8EA699C81C0}" presName="hierChild2" presStyleCnt="0"/>
      <dgm:spPr/>
    </dgm:pt>
    <dgm:pt modelId="{19AFA8F1-7610-4413-B504-75DB0C1AA686}" type="pres">
      <dgm:prSet presAssocID="{2C71A984-078F-4BE4-B691-3045EF96883F}" presName="Name37" presStyleLbl="parChTrans1D2" presStyleIdx="0" presStyleCnt="4"/>
      <dgm:spPr/>
      <dgm:t>
        <a:bodyPr/>
        <a:lstStyle/>
        <a:p>
          <a:endParaRPr lang="cs-CZ"/>
        </a:p>
      </dgm:t>
    </dgm:pt>
    <dgm:pt modelId="{BAD6BE33-C5CF-4F06-AD8C-BB0E6D8C40C0}" type="pres">
      <dgm:prSet presAssocID="{E958CD82-F2D0-4337-9E97-E398E414639D}" presName="hierRoot2" presStyleCnt="0">
        <dgm:presLayoutVars>
          <dgm:hierBranch val="init"/>
        </dgm:presLayoutVars>
      </dgm:prSet>
      <dgm:spPr/>
    </dgm:pt>
    <dgm:pt modelId="{8349EB5F-08FC-40F6-AFAC-4DE9F8953ADB}" type="pres">
      <dgm:prSet presAssocID="{E958CD82-F2D0-4337-9E97-E398E414639D}" presName="rootComposite" presStyleCnt="0"/>
      <dgm:spPr/>
    </dgm:pt>
    <dgm:pt modelId="{13AF527E-6F09-4032-85B7-544914A43D00}" type="pres">
      <dgm:prSet presAssocID="{E958CD82-F2D0-4337-9E97-E398E414639D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1646482-B8DF-4AAC-9E23-2402E89AB2EC}" type="pres">
      <dgm:prSet presAssocID="{E958CD82-F2D0-4337-9E97-E398E414639D}" presName="rootConnector" presStyleLbl="node2" presStyleIdx="0" presStyleCnt="4"/>
      <dgm:spPr/>
      <dgm:t>
        <a:bodyPr/>
        <a:lstStyle/>
        <a:p>
          <a:endParaRPr lang="cs-CZ"/>
        </a:p>
      </dgm:t>
    </dgm:pt>
    <dgm:pt modelId="{AAEC62B3-ADD6-4B9B-BA72-4C6D25CD178D}" type="pres">
      <dgm:prSet presAssocID="{E958CD82-F2D0-4337-9E97-E398E414639D}" presName="hierChild4" presStyleCnt="0"/>
      <dgm:spPr/>
    </dgm:pt>
    <dgm:pt modelId="{8890679C-7FB2-4028-9D60-DF326ACA099B}" type="pres">
      <dgm:prSet presAssocID="{E958CD82-F2D0-4337-9E97-E398E414639D}" presName="hierChild5" presStyleCnt="0"/>
      <dgm:spPr/>
    </dgm:pt>
    <dgm:pt modelId="{335927A0-D707-4E4D-890E-33DF75731574}" type="pres">
      <dgm:prSet presAssocID="{DF1CFBCE-B4E5-43E0-86F1-975B8DCD9475}" presName="Name37" presStyleLbl="parChTrans1D2" presStyleIdx="1" presStyleCnt="4"/>
      <dgm:spPr/>
      <dgm:t>
        <a:bodyPr/>
        <a:lstStyle/>
        <a:p>
          <a:endParaRPr lang="cs-CZ"/>
        </a:p>
      </dgm:t>
    </dgm:pt>
    <dgm:pt modelId="{930B670E-DA48-443F-A68F-21438C359344}" type="pres">
      <dgm:prSet presAssocID="{E880335F-8239-4E75-88D1-B042049B2B5A}" presName="hierRoot2" presStyleCnt="0">
        <dgm:presLayoutVars>
          <dgm:hierBranch val="init"/>
        </dgm:presLayoutVars>
      </dgm:prSet>
      <dgm:spPr/>
    </dgm:pt>
    <dgm:pt modelId="{798BCF9E-D8AA-4BA7-A243-AC1DB022F76C}" type="pres">
      <dgm:prSet presAssocID="{E880335F-8239-4E75-88D1-B042049B2B5A}" presName="rootComposite" presStyleCnt="0"/>
      <dgm:spPr/>
    </dgm:pt>
    <dgm:pt modelId="{82305154-49D5-4CF8-A0F3-6D40C7C7E3F2}" type="pres">
      <dgm:prSet presAssocID="{E880335F-8239-4E75-88D1-B042049B2B5A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263F2BB-3BCD-4192-83C4-1C2DE14F0F75}" type="pres">
      <dgm:prSet presAssocID="{E880335F-8239-4E75-88D1-B042049B2B5A}" presName="rootConnector" presStyleLbl="node2" presStyleIdx="1" presStyleCnt="4"/>
      <dgm:spPr/>
      <dgm:t>
        <a:bodyPr/>
        <a:lstStyle/>
        <a:p>
          <a:endParaRPr lang="cs-CZ"/>
        </a:p>
      </dgm:t>
    </dgm:pt>
    <dgm:pt modelId="{F12B48B5-4787-426D-AED6-F73712759F1D}" type="pres">
      <dgm:prSet presAssocID="{E880335F-8239-4E75-88D1-B042049B2B5A}" presName="hierChild4" presStyleCnt="0"/>
      <dgm:spPr/>
    </dgm:pt>
    <dgm:pt modelId="{3D395F39-9315-42C8-ADD9-0252456BAB8E}" type="pres">
      <dgm:prSet presAssocID="{E880335F-8239-4E75-88D1-B042049B2B5A}" presName="hierChild5" presStyleCnt="0"/>
      <dgm:spPr/>
    </dgm:pt>
    <dgm:pt modelId="{F916CB70-7893-404B-AA85-CD9A85EF1038}" type="pres">
      <dgm:prSet presAssocID="{262EDD2F-1652-4C7C-AD6A-791E9FD0E0C6}" presName="Name37" presStyleLbl="parChTrans1D2" presStyleIdx="2" presStyleCnt="4"/>
      <dgm:spPr/>
      <dgm:t>
        <a:bodyPr/>
        <a:lstStyle/>
        <a:p>
          <a:endParaRPr lang="cs-CZ"/>
        </a:p>
      </dgm:t>
    </dgm:pt>
    <dgm:pt modelId="{651C1CEB-D593-4768-B7E1-C39058A8C89D}" type="pres">
      <dgm:prSet presAssocID="{CCA9D05A-42AF-4D0E-8822-0CC8F02DEE74}" presName="hierRoot2" presStyleCnt="0">
        <dgm:presLayoutVars>
          <dgm:hierBranch val="init"/>
        </dgm:presLayoutVars>
      </dgm:prSet>
      <dgm:spPr/>
    </dgm:pt>
    <dgm:pt modelId="{B7BD25C9-C6E2-4FEA-8A7A-3C2D28D7C18A}" type="pres">
      <dgm:prSet presAssocID="{CCA9D05A-42AF-4D0E-8822-0CC8F02DEE74}" presName="rootComposite" presStyleCnt="0"/>
      <dgm:spPr/>
    </dgm:pt>
    <dgm:pt modelId="{D9E0A1E3-27D0-4A86-81E6-B45DF6C8F117}" type="pres">
      <dgm:prSet presAssocID="{CCA9D05A-42AF-4D0E-8822-0CC8F02DEE74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AC02FBC-84CC-4242-A33A-FEA6E1CD9F02}" type="pres">
      <dgm:prSet presAssocID="{CCA9D05A-42AF-4D0E-8822-0CC8F02DEE74}" presName="rootConnector" presStyleLbl="node2" presStyleIdx="2" presStyleCnt="4"/>
      <dgm:spPr/>
      <dgm:t>
        <a:bodyPr/>
        <a:lstStyle/>
        <a:p>
          <a:endParaRPr lang="cs-CZ"/>
        </a:p>
      </dgm:t>
    </dgm:pt>
    <dgm:pt modelId="{DE0EC078-EB5D-4549-B3E9-7BDE37EF73F3}" type="pres">
      <dgm:prSet presAssocID="{CCA9D05A-42AF-4D0E-8822-0CC8F02DEE74}" presName="hierChild4" presStyleCnt="0"/>
      <dgm:spPr/>
    </dgm:pt>
    <dgm:pt modelId="{E0FE98FD-97E8-4BB0-8C0E-AD83F6A5BF96}" type="pres">
      <dgm:prSet presAssocID="{CCA9D05A-42AF-4D0E-8822-0CC8F02DEE74}" presName="hierChild5" presStyleCnt="0"/>
      <dgm:spPr/>
    </dgm:pt>
    <dgm:pt modelId="{FCDFB0DC-1076-4D07-B6F2-CAAF0C982200}" type="pres">
      <dgm:prSet presAssocID="{5461D1B2-3056-4F36-889C-092178767400}" presName="Name37" presStyleLbl="parChTrans1D2" presStyleIdx="3" presStyleCnt="4"/>
      <dgm:spPr/>
      <dgm:t>
        <a:bodyPr/>
        <a:lstStyle/>
        <a:p>
          <a:endParaRPr lang="cs-CZ"/>
        </a:p>
      </dgm:t>
    </dgm:pt>
    <dgm:pt modelId="{A379420B-2307-490A-B519-6CD594FD0252}" type="pres">
      <dgm:prSet presAssocID="{62A5C397-6350-488E-BE9E-99FB9CA67FBA}" presName="hierRoot2" presStyleCnt="0">
        <dgm:presLayoutVars>
          <dgm:hierBranch val="init"/>
        </dgm:presLayoutVars>
      </dgm:prSet>
      <dgm:spPr/>
    </dgm:pt>
    <dgm:pt modelId="{DA38565F-D579-49CC-A526-23D2D5903CD5}" type="pres">
      <dgm:prSet presAssocID="{62A5C397-6350-488E-BE9E-99FB9CA67FBA}" presName="rootComposite" presStyleCnt="0"/>
      <dgm:spPr/>
    </dgm:pt>
    <dgm:pt modelId="{D96B51D7-1DC2-4D79-8512-690AC7B98A0F}" type="pres">
      <dgm:prSet presAssocID="{62A5C397-6350-488E-BE9E-99FB9CA67FBA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23424ED-5A7F-4762-A244-BBF5688B5D41}" type="pres">
      <dgm:prSet presAssocID="{62A5C397-6350-488E-BE9E-99FB9CA67FBA}" presName="rootConnector" presStyleLbl="node2" presStyleIdx="3" presStyleCnt="4"/>
      <dgm:spPr/>
      <dgm:t>
        <a:bodyPr/>
        <a:lstStyle/>
        <a:p>
          <a:endParaRPr lang="cs-CZ"/>
        </a:p>
      </dgm:t>
    </dgm:pt>
    <dgm:pt modelId="{CF368048-7127-4326-B7E5-108C4450A2EF}" type="pres">
      <dgm:prSet presAssocID="{62A5C397-6350-488E-BE9E-99FB9CA67FBA}" presName="hierChild4" presStyleCnt="0"/>
      <dgm:spPr/>
    </dgm:pt>
    <dgm:pt modelId="{68F23822-C4A5-44BF-9D83-52F30EB162A5}" type="pres">
      <dgm:prSet presAssocID="{62A5C397-6350-488E-BE9E-99FB9CA67FBA}" presName="hierChild5" presStyleCnt="0"/>
      <dgm:spPr/>
    </dgm:pt>
    <dgm:pt modelId="{E76D49B7-CF4F-475B-8D31-559A7E6BF578}" type="pres">
      <dgm:prSet presAssocID="{D9BFABDB-68F9-4ACA-8BD5-F8EA699C81C0}" presName="hierChild3" presStyleCnt="0"/>
      <dgm:spPr/>
    </dgm:pt>
  </dgm:ptLst>
  <dgm:cxnLst>
    <dgm:cxn modelId="{533C07F5-80A0-47EA-AA60-E44BC3D109A1}" type="presOf" srcId="{DF1CFBCE-B4E5-43E0-86F1-975B8DCD9475}" destId="{335927A0-D707-4E4D-890E-33DF75731574}" srcOrd="0" destOrd="0" presId="urn:microsoft.com/office/officeart/2005/8/layout/orgChart1"/>
    <dgm:cxn modelId="{4CB4258A-7BE9-486D-A18B-B07E3E3D941B}" srcId="{D9BFABDB-68F9-4ACA-8BD5-F8EA699C81C0}" destId="{CCA9D05A-42AF-4D0E-8822-0CC8F02DEE74}" srcOrd="2" destOrd="0" parTransId="{262EDD2F-1652-4C7C-AD6A-791E9FD0E0C6}" sibTransId="{E0AF0E33-0575-4B56-96CD-BCE50307B84E}"/>
    <dgm:cxn modelId="{F14F16FB-B5C5-4343-B782-FAF4E8E29506}" type="presOf" srcId="{62A5C397-6350-488E-BE9E-99FB9CA67FBA}" destId="{D96B51D7-1DC2-4D79-8512-690AC7B98A0F}" srcOrd="0" destOrd="0" presId="urn:microsoft.com/office/officeart/2005/8/layout/orgChart1"/>
    <dgm:cxn modelId="{1EFE4F8D-05EE-49C9-8727-88170D874C76}" type="presOf" srcId="{E880335F-8239-4E75-88D1-B042049B2B5A}" destId="{9263F2BB-3BCD-4192-83C4-1C2DE14F0F75}" srcOrd="1" destOrd="0" presId="urn:microsoft.com/office/officeart/2005/8/layout/orgChart1"/>
    <dgm:cxn modelId="{06D4A6C7-773D-4812-9EC1-955690B2EC15}" type="presOf" srcId="{E958CD82-F2D0-4337-9E97-E398E414639D}" destId="{13AF527E-6F09-4032-85B7-544914A43D00}" srcOrd="0" destOrd="0" presId="urn:microsoft.com/office/officeart/2005/8/layout/orgChart1"/>
    <dgm:cxn modelId="{81397645-5E96-4799-8668-A6C9B18EF516}" type="presOf" srcId="{CCA9D05A-42AF-4D0E-8822-0CC8F02DEE74}" destId="{FAC02FBC-84CC-4242-A33A-FEA6E1CD9F02}" srcOrd="1" destOrd="0" presId="urn:microsoft.com/office/officeart/2005/8/layout/orgChart1"/>
    <dgm:cxn modelId="{0D6DF5BB-0E83-4220-B732-4D04F7ABFE13}" type="presOf" srcId="{5461D1B2-3056-4F36-889C-092178767400}" destId="{FCDFB0DC-1076-4D07-B6F2-CAAF0C982200}" srcOrd="0" destOrd="0" presId="urn:microsoft.com/office/officeart/2005/8/layout/orgChart1"/>
    <dgm:cxn modelId="{141310AC-168A-4881-B74C-6B5496CDD76C}" srcId="{D9BFABDB-68F9-4ACA-8BD5-F8EA699C81C0}" destId="{62A5C397-6350-488E-BE9E-99FB9CA67FBA}" srcOrd="3" destOrd="0" parTransId="{5461D1B2-3056-4F36-889C-092178767400}" sibTransId="{FE5F694A-3B41-45DA-8931-CD3C5A884675}"/>
    <dgm:cxn modelId="{0B3188CE-C1EB-46C7-92BE-5D22FA451BEA}" srcId="{D9BFABDB-68F9-4ACA-8BD5-F8EA699C81C0}" destId="{E880335F-8239-4E75-88D1-B042049B2B5A}" srcOrd="1" destOrd="0" parTransId="{DF1CFBCE-B4E5-43E0-86F1-975B8DCD9475}" sibTransId="{6D83C637-9459-43E9-84EC-227AEAA3A869}"/>
    <dgm:cxn modelId="{2BE2517A-AC9F-4280-946B-4DF89ADE9C4D}" type="presOf" srcId="{62A5C397-6350-488E-BE9E-99FB9CA67FBA}" destId="{723424ED-5A7F-4762-A244-BBF5688B5D41}" srcOrd="1" destOrd="0" presId="urn:microsoft.com/office/officeart/2005/8/layout/orgChart1"/>
    <dgm:cxn modelId="{B5E2E0F8-0661-4CF2-AE46-85D5F06BDD2E}" type="presOf" srcId="{CCA9D05A-42AF-4D0E-8822-0CC8F02DEE74}" destId="{D9E0A1E3-27D0-4A86-81E6-B45DF6C8F117}" srcOrd="0" destOrd="0" presId="urn:microsoft.com/office/officeart/2005/8/layout/orgChart1"/>
    <dgm:cxn modelId="{30277779-F3D1-4191-A6B7-C37BA2EA8A1E}" srcId="{1E8EEE3D-D5E6-4591-81E2-88D95EF778BD}" destId="{D9BFABDB-68F9-4ACA-8BD5-F8EA699C81C0}" srcOrd="0" destOrd="0" parTransId="{CDA71498-E889-4F85-87E2-03E70F26B611}" sibTransId="{7CC790CF-5B91-4FCE-AF14-A6CAB430616C}"/>
    <dgm:cxn modelId="{583D22FF-3F97-488D-A997-EE65D6D92752}" type="presOf" srcId="{262EDD2F-1652-4C7C-AD6A-791E9FD0E0C6}" destId="{F916CB70-7893-404B-AA85-CD9A85EF1038}" srcOrd="0" destOrd="0" presId="urn:microsoft.com/office/officeart/2005/8/layout/orgChart1"/>
    <dgm:cxn modelId="{52A4765B-0086-4C7D-B1DD-05BB2982FFD8}" type="presOf" srcId="{D9BFABDB-68F9-4ACA-8BD5-F8EA699C81C0}" destId="{8D9613DC-2319-4822-A0BC-529DBB7AA0B4}" srcOrd="1" destOrd="0" presId="urn:microsoft.com/office/officeart/2005/8/layout/orgChart1"/>
    <dgm:cxn modelId="{690D7B86-7327-4617-A4BB-4B3E6A96029C}" type="presOf" srcId="{2C71A984-078F-4BE4-B691-3045EF96883F}" destId="{19AFA8F1-7610-4413-B504-75DB0C1AA686}" srcOrd="0" destOrd="0" presId="urn:microsoft.com/office/officeart/2005/8/layout/orgChart1"/>
    <dgm:cxn modelId="{123FEB02-869A-43CD-8515-7BB3EFEC6611}" srcId="{D9BFABDB-68F9-4ACA-8BD5-F8EA699C81C0}" destId="{E958CD82-F2D0-4337-9E97-E398E414639D}" srcOrd="0" destOrd="0" parTransId="{2C71A984-078F-4BE4-B691-3045EF96883F}" sibTransId="{4991DB8A-E551-4ACC-A6EC-8F4EC9D36C8E}"/>
    <dgm:cxn modelId="{AF5BAD52-DE8E-4EA7-BB43-E7F4CAD0A432}" type="presOf" srcId="{E958CD82-F2D0-4337-9E97-E398E414639D}" destId="{A1646482-B8DF-4AAC-9E23-2402E89AB2EC}" srcOrd="1" destOrd="0" presId="urn:microsoft.com/office/officeart/2005/8/layout/orgChart1"/>
    <dgm:cxn modelId="{3C6AB192-6677-4433-955F-41C5803DB3CE}" type="presOf" srcId="{1E8EEE3D-D5E6-4591-81E2-88D95EF778BD}" destId="{2D941C28-D784-4955-B75E-24169DF84EDD}" srcOrd="0" destOrd="0" presId="urn:microsoft.com/office/officeart/2005/8/layout/orgChart1"/>
    <dgm:cxn modelId="{BF26203F-0C1D-4C80-B68A-6C20699751B0}" type="presOf" srcId="{E880335F-8239-4E75-88D1-B042049B2B5A}" destId="{82305154-49D5-4CF8-A0F3-6D40C7C7E3F2}" srcOrd="0" destOrd="0" presId="urn:microsoft.com/office/officeart/2005/8/layout/orgChart1"/>
    <dgm:cxn modelId="{828AEEC6-2BB4-486A-A6D5-DACFF47F04C6}" type="presOf" srcId="{D9BFABDB-68F9-4ACA-8BD5-F8EA699C81C0}" destId="{AD2288FA-44E9-4FCE-8956-E4173F98F690}" srcOrd="0" destOrd="0" presId="urn:microsoft.com/office/officeart/2005/8/layout/orgChart1"/>
    <dgm:cxn modelId="{92D5CBB4-EFF8-4E66-9C7F-0C7B967B5B7A}" type="presParOf" srcId="{2D941C28-D784-4955-B75E-24169DF84EDD}" destId="{B2A3AF35-E61E-4482-9543-030A4332957F}" srcOrd="0" destOrd="0" presId="urn:microsoft.com/office/officeart/2005/8/layout/orgChart1"/>
    <dgm:cxn modelId="{0854FD05-F604-403C-BB87-CCA2BF9069D4}" type="presParOf" srcId="{B2A3AF35-E61E-4482-9543-030A4332957F}" destId="{0B2C1F4B-DDC4-4ABA-9F91-8AD1D7BC7207}" srcOrd="0" destOrd="0" presId="urn:microsoft.com/office/officeart/2005/8/layout/orgChart1"/>
    <dgm:cxn modelId="{68DBBEBB-86CA-42AB-ACD8-6C623DD7FCD0}" type="presParOf" srcId="{0B2C1F4B-DDC4-4ABA-9F91-8AD1D7BC7207}" destId="{AD2288FA-44E9-4FCE-8956-E4173F98F690}" srcOrd="0" destOrd="0" presId="urn:microsoft.com/office/officeart/2005/8/layout/orgChart1"/>
    <dgm:cxn modelId="{F25C70A6-1BC1-4C99-A16C-849BB5C4D9BA}" type="presParOf" srcId="{0B2C1F4B-DDC4-4ABA-9F91-8AD1D7BC7207}" destId="{8D9613DC-2319-4822-A0BC-529DBB7AA0B4}" srcOrd="1" destOrd="0" presId="urn:microsoft.com/office/officeart/2005/8/layout/orgChart1"/>
    <dgm:cxn modelId="{0C4ADEDE-A8E3-40BE-994E-D5C240F1D9CB}" type="presParOf" srcId="{B2A3AF35-E61E-4482-9543-030A4332957F}" destId="{5184ED29-C999-4449-8494-A3CE0ADB642A}" srcOrd="1" destOrd="0" presId="urn:microsoft.com/office/officeart/2005/8/layout/orgChart1"/>
    <dgm:cxn modelId="{5F31A7CA-D54C-49FC-A7E2-37EFDB39AFB5}" type="presParOf" srcId="{5184ED29-C999-4449-8494-A3CE0ADB642A}" destId="{19AFA8F1-7610-4413-B504-75DB0C1AA686}" srcOrd="0" destOrd="0" presId="urn:microsoft.com/office/officeart/2005/8/layout/orgChart1"/>
    <dgm:cxn modelId="{4CB2069D-4D32-4DAD-847A-659592FB2854}" type="presParOf" srcId="{5184ED29-C999-4449-8494-A3CE0ADB642A}" destId="{BAD6BE33-C5CF-4F06-AD8C-BB0E6D8C40C0}" srcOrd="1" destOrd="0" presId="urn:microsoft.com/office/officeart/2005/8/layout/orgChart1"/>
    <dgm:cxn modelId="{E80CAD75-BCC4-4E54-9F79-720A8C17FB60}" type="presParOf" srcId="{BAD6BE33-C5CF-4F06-AD8C-BB0E6D8C40C0}" destId="{8349EB5F-08FC-40F6-AFAC-4DE9F8953ADB}" srcOrd="0" destOrd="0" presId="urn:microsoft.com/office/officeart/2005/8/layout/orgChart1"/>
    <dgm:cxn modelId="{F6B3FDE1-5B01-406C-A583-3ACFB4FACC87}" type="presParOf" srcId="{8349EB5F-08FC-40F6-AFAC-4DE9F8953ADB}" destId="{13AF527E-6F09-4032-85B7-544914A43D00}" srcOrd="0" destOrd="0" presId="urn:microsoft.com/office/officeart/2005/8/layout/orgChart1"/>
    <dgm:cxn modelId="{F37133E4-FF25-46BA-A28E-464D47571438}" type="presParOf" srcId="{8349EB5F-08FC-40F6-AFAC-4DE9F8953ADB}" destId="{A1646482-B8DF-4AAC-9E23-2402E89AB2EC}" srcOrd="1" destOrd="0" presId="urn:microsoft.com/office/officeart/2005/8/layout/orgChart1"/>
    <dgm:cxn modelId="{9FC4EDA8-B3E4-44E2-94B4-5FF4EA2B2D37}" type="presParOf" srcId="{BAD6BE33-C5CF-4F06-AD8C-BB0E6D8C40C0}" destId="{AAEC62B3-ADD6-4B9B-BA72-4C6D25CD178D}" srcOrd="1" destOrd="0" presId="urn:microsoft.com/office/officeart/2005/8/layout/orgChart1"/>
    <dgm:cxn modelId="{1D1B001C-FCF8-4657-BACE-F85328FACFC0}" type="presParOf" srcId="{BAD6BE33-C5CF-4F06-AD8C-BB0E6D8C40C0}" destId="{8890679C-7FB2-4028-9D60-DF326ACA099B}" srcOrd="2" destOrd="0" presId="urn:microsoft.com/office/officeart/2005/8/layout/orgChart1"/>
    <dgm:cxn modelId="{DC024C96-647D-44AC-993F-DFE397A91D96}" type="presParOf" srcId="{5184ED29-C999-4449-8494-A3CE0ADB642A}" destId="{335927A0-D707-4E4D-890E-33DF75731574}" srcOrd="2" destOrd="0" presId="urn:microsoft.com/office/officeart/2005/8/layout/orgChart1"/>
    <dgm:cxn modelId="{CC99873D-B8DC-49DF-BA7A-0A64039194AF}" type="presParOf" srcId="{5184ED29-C999-4449-8494-A3CE0ADB642A}" destId="{930B670E-DA48-443F-A68F-21438C359344}" srcOrd="3" destOrd="0" presId="urn:microsoft.com/office/officeart/2005/8/layout/orgChart1"/>
    <dgm:cxn modelId="{E4AF230E-4D1F-4296-8AFD-716D251A644D}" type="presParOf" srcId="{930B670E-DA48-443F-A68F-21438C359344}" destId="{798BCF9E-D8AA-4BA7-A243-AC1DB022F76C}" srcOrd="0" destOrd="0" presId="urn:microsoft.com/office/officeart/2005/8/layout/orgChart1"/>
    <dgm:cxn modelId="{775DFDB6-F35E-4CC0-8546-B4AE14210213}" type="presParOf" srcId="{798BCF9E-D8AA-4BA7-A243-AC1DB022F76C}" destId="{82305154-49D5-4CF8-A0F3-6D40C7C7E3F2}" srcOrd="0" destOrd="0" presId="urn:microsoft.com/office/officeart/2005/8/layout/orgChart1"/>
    <dgm:cxn modelId="{D19D8EEA-B9FE-496C-A2B7-21D06A8AC37E}" type="presParOf" srcId="{798BCF9E-D8AA-4BA7-A243-AC1DB022F76C}" destId="{9263F2BB-3BCD-4192-83C4-1C2DE14F0F75}" srcOrd="1" destOrd="0" presId="urn:microsoft.com/office/officeart/2005/8/layout/orgChart1"/>
    <dgm:cxn modelId="{A6DDD7CD-FC94-401C-8516-0C30467CFFE4}" type="presParOf" srcId="{930B670E-DA48-443F-A68F-21438C359344}" destId="{F12B48B5-4787-426D-AED6-F73712759F1D}" srcOrd="1" destOrd="0" presId="urn:microsoft.com/office/officeart/2005/8/layout/orgChart1"/>
    <dgm:cxn modelId="{AF2503CE-C958-4396-A6B4-8FCFE5B31CD9}" type="presParOf" srcId="{930B670E-DA48-443F-A68F-21438C359344}" destId="{3D395F39-9315-42C8-ADD9-0252456BAB8E}" srcOrd="2" destOrd="0" presId="urn:microsoft.com/office/officeart/2005/8/layout/orgChart1"/>
    <dgm:cxn modelId="{29B0E5CE-29F2-4B68-8C72-DB5DC16AEAB1}" type="presParOf" srcId="{5184ED29-C999-4449-8494-A3CE0ADB642A}" destId="{F916CB70-7893-404B-AA85-CD9A85EF1038}" srcOrd="4" destOrd="0" presId="urn:microsoft.com/office/officeart/2005/8/layout/orgChart1"/>
    <dgm:cxn modelId="{45521EC6-0AC1-47FD-B372-36FDAF362281}" type="presParOf" srcId="{5184ED29-C999-4449-8494-A3CE0ADB642A}" destId="{651C1CEB-D593-4768-B7E1-C39058A8C89D}" srcOrd="5" destOrd="0" presId="urn:microsoft.com/office/officeart/2005/8/layout/orgChart1"/>
    <dgm:cxn modelId="{FD941BFB-2CB3-4D82-8329-DF1C30B7EB25}" type="presParOf" srcId="{651C1CEB-D593-4768-B7E1-C39058A8C89D}" destId="{B7BD25C9-C6E2-4FEA-8A7A-3C2D28D7C18A}" srcOrd="0" destOrd="0" presId="urn:microsoft.com/office/officeart/2005/8/layout/orgChart1"/>
    <dgm:cxn modelId="{CE4BA190-D6F7-4C4B-A3C1-EB324677195D}" type="presParOf" srcId="{B7BD25C9-C6E2-4FEA-8A7A-3C2D28D7C18A}" destId="{D9E0A1E3-27D0-4A86-81E6-B45DF6C8F117}" srcOrd="0" destOrd="0" presId="urn:microsoft.com/office/officeart/2005/8/layout/orgChart1"/>
    <dgm:cxn modelId="{66AD0481-5A1C-4852-8F2D-7930BDAD12FB}" type="presParOf" srcId="{B7BD25C9-C6E2-4FEA-8A7A-3C2D28D7C18A}" destId="{FAC02FBC-84CC-4242-A33A-FEA6E1CD9F02}" srcOrd="1" destOrd="0" presId="urn:microsoft.com/office/officeart/2005/8/layout/orgChart1"/>
    <dgm:cxn modelId="{B1E280C8-419C-4E30-B2F6-A837CD51A317}" type="presParOf" srcId="{651C1CEB-D593-4768-B7E1-C39058A8C89D}" destId="{DE0EC078-EB5D-4549-B3E9-7BDE37EF73F3}" srcOrd="1" destOrd="0" presId="urn:microsoft.com/office/officeart/2005/8/layout/orgChart1"/>
    <dgm:cxn modelId="{FB04A849-E676-4CC2-8DD0-98D6CF564837}" type="presParOf" srcId="{651C1CEB-D593-4768-B7E1-C39058A8C89D}" destId="{E0FE98FD-97E8-4BB0-8C0E-AD83F6A5BF96}" srcOrd="2" destOrd="0" presId="urn:microsoft.com/office/officeart/2005/8/layout/orgChart1"/>
    <dgm:cxn modelId="{7E664395-5DAB-4244-9FAA-6D9F6FE8E296}" type="presParOf" srcId="{5184ED29-C999-4449-8494-A3CE0ADB642A}" destId="{FCDFB0DC-1076-4D07-B6F2-CAAF0C982200}" srcOrd="6" destOrd="0" presId="urn:microsoft.com/office/officeart/2005/8/layout/orgChart1"/>
    <dgm:cxn modelId="{4D19DCBB-CC12-4B1A-866F-ED0FBB544B1B}" type="presParOf" srcId="{5184ED29-C999-4449-8494-A3CE0ADB642A}" destId="{A379420B-2307-490A-B519-6CD594FD0252}" srcOrd="7" destOrd="0" presId="urn:microsoft.com/office/officeart/2005/8/layout/orgChart1"/>
    <dgm:cxn modelId="{90CE8D83-7C2B-4AC8-B317-695D8235A5C4}" type="presParOf" srcId="{A379420B-2307-490A-B519-6CD594FD0252}" destId="{DA38565F-D579-49CC-A526-23D2D5903CD5}" srcOrd="0" destOrd="0" presId="urn:microsoft.com/office/officeart/2005/8/layout/orgChart1"/>
    <dgm:cxn modelId="{277FE053-5CC4-4175-A6C2-C871168518DE}" type="presParOf" srcId="{DA38565F-D579-49CC-A526-23D2D5903CD5}" destId="{D96B51D7-1DC2-4D79-8512-690AC7B98A0F}" srcOrd="0" destOrd="0" presId="urn:microsoft.com/office/officeart/2005/8/layout/orgChart1"/>
    <dgm:cxn modelId="{C9457B7C-3EBB-4DC7-8ED9-6315539F1875}" type="presParOf" srcId="{DA38565F-D579-49CC-A526-23D2D5903CD5}" destId="{723424ED-5A7F-4762-A244-BBF5688B5D41}" srcOrd="1" destOrd="0" presId="urn:microsoft.com/office/officeart/2005/8/layout/orgChart1"/>
    <dgm:cxn modelId="{5F2FB7B2-A646-411E-8ADC-3334BCE11A26}" type="presParOf" srcId="{A379420B-2307-490A-B519-6CD594FD0252}" destId="{CF368048-7127-4326-B7E5-108C4450A2EF}" srcOrd="1" destOrd="0" presId="urn:microsoft.com/office/officeart/2005/8/layout/orgChart1"/>
    <dgm:cxn modelId="{DF7BBFC4-7BDA-43DF-AAC8-24006595DB47}" type="presParOf" srcId="{A379420B-2307-490A-B519-6CD594FD0252}" destId="{68F23822-C4A5-44BF-9D83-52F30EB162A5}" srcOrd="2" destOrd="0" presId="urn:microsoft.com/office/officeart/2005/8/layout/orgChart1"/>
    <dgm:cxn modelId="{1D2C144C-C6F2-4DA3-A346-4BDA20CA9ABD}" type="presParOf" srcId="{B2A3AF35-E61E-4482-9543-030A4332957F}" destId="{E76D49B7-CF4F-475B-8D31-559A7E6BF57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4DADA-AC7C-4C0F-B9A9-0235547EDAF3}">
      <dsp:nvSpPr>
        <dsp:cNvPr id="0" name=""/>
        <dsp:cNvSpPr/>
      </dsp:nvSpPr>
      <dsp:spPr>
        <a:xfrm>
          <a:off x="-4868948" y="-746156"/>
          <a:ext cx="5799035" cy="5799035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635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4F9290-60F3-4533-A98C-6A08CA6B942D}">
      <dsp:nvSpPr>
        <dsp:cNvPr id="0" name=""/>
        <dsp:cNvSpPr/>
      </dsp:nvSpPr>
      <dsp:spPr>
        <a:xfrm>
          <a:off x="347103" y="226792"/>
          <a:ext cx="5874112" cy="4534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89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Zajištění bezpečnosti všech uživatelů v U-</a:t>
          </a:r>
          <a:r>
            <a:rPr lang="cs-CZ" sz="1900" kern="1200" dirty="0" err="1" smtClean="0"/>
            <a:t>space</a:t>
          </a:r>
          <a:endParaRPr lang="cs-CZ" sz="1900" kern="1200" dirty="0"/>
        </a:p>
      </dsp:txBody>
      <dsp:txXfrm>
        <a:off x="347103" y="226792"/>
        <a:ext cx="5874112" cy="453411"/>
      </dsp:txXfrm>
    </dsp:sp>
    <dsp:sp modelId="{FB21464C-3148-4BEA-9016-3E6D72891F67}">
      <dsp:nvSpPr>
        <dsp:cNvPr id="0" name=""/>
        <dsp:cNvSpPr/>
      </dsp:nvSpPr>
      <dsp:spPr>
        <a:xfrm>
          <a:off x="63721" y="170115"/>
          <a:ext cx="566764" cy="5667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EC9E1-978D-4B8A-BA28-C35F9C5A89FD}">
      <dsp:nvSpPr>
        <dsp:cNvPr id="0" name=""/>
        <dsp:cNvSpPr/>
      </dsp:nvSpPr>
      <dsp:spPr>
        <a:xfrm>
          <a:off x="720066" y="906823"/>
          <a:ext cx="5501149" cy="4534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18689"/>
                <a:satOff val="-15228"/>
                <a:lumOff val="79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18689"/>
                <a:satOff val="-15228"/>
                <a:lumOff val="79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18689"/>
                <a:satOff val="-15228"/>
                <a:lumOff val="79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89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Zajištění bezpečnosti nezúčastněných osob na zemi</a:t>
          </a:r>
          <a:endParaRPr lang="cs-CZ" sz="1900" kern="1200" dirty="0"/>
        </a:p>
      </dsp:txBody>
      <dsp:txXfrm>
        <a:off x="720066" y="906823"/>
        <a:ext cx="5501149" cy="453411"/>
      </dsp:txXfrm>
    </dsp:sp>
    <dsp:sp modelId="{2F342925-8D5F-4C77-A5DE-79537421FF87}">
      <dsp:nvSpPr>
        <dsp:cNvPr id="0" name=""/>
        <dsp:cNvSpPr/>
      </dsp:nvSpPr>
      <dsp:spPr>
        <a:xfrm>
          <a:off x="436683" y="850147"/>
          <a:ext cx="566764" cy="5667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118689"/>
              <a:satOff val="-15228"/>
              <a:lumOff val="79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D5BA9-8823-4CDE-86A3-103745193EA4}">
      <dsp:nvSpPr>
        <dsp:cNvPr id="0" name=""/>
        <dsp:cNvSpPr/>
      </dsp:nvSpPr>
      <dsp:spPr>
        <a:xfrm>
          <a:off x="890612" y="1586855"/>
          <a:ext cx="5330603" cy="4534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37379"/>
                <a:satOff val="-30456"/>
                <a:lumOff val="159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37379"/>
                <a:satOff val="-30456"/>
                <a:lumOff val="159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37379"/>
                <a:satOff val="-30456"/>
                <a:lumOff val="159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89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b="1" kern="1200" dirty="0" smtClean="0"/>
            <a:t>Umožnění letů BVLOS</a:t>
          </a:r>
          <a:endParaRPr lang="cs-CZ" sz="1900" b="1" kern="1200" dirty="0"/>
        </a:p>
      </dsp:txBody>
      <dsp:txXfrm>
        <a:off x="890612" y="1586855"/>
        <a:ext cx="5330603" cy="453411"/>
      </dsp:txXfrm>
    </dsp:sp>
    <dsp:sp modelId="{B614D2CF-3B83-4B8C-AE86-EBA6C13831E1}">
      <dsp:nvSpPr>
        <dsp:cNvPr id="0" name=""/>
        <dsp:cNvSpPr/>
      </dsp:nvSpPr>
      <dsp:spPr>
        <a:xfrm>
          <a:off x="607229" y="1530178"/>
          <a:ext cx="566764" cy="5667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237379"/>
              <a:satOff val="-30456"/>
              <a:lumOff val="159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CE7B2-C9CB-4C84-81A5-12CC1FCFBFAD}">
      <dsp:nvSpPr>
        <dsp:cNvPr id="0" name=""/>
        <dsp:cNvSpPr/>
      </dsp:nvSpPr>
      <dsp:spPr>
        <a:xfrm>
          <a:off x="890612" y="2266456"/>
          <a:ext cx="5330603" cy="4534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56068"/>
                <a:satOff val="-45684"/>
                <a:lumOff val="239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56068"/>
                <a:satOff val="-45684"/>
                <a:lumOff val="239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56068"/>
                <a:satOff val="-45684"/>
                <a:lumOff val="239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89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Provozní prostředí s vysokou hustotou provozu</a:t>
          </a:r>
          <a:endParaRPr lang="cs-CZ" sz="1900" kern="1200" dirty="0"/>
        </a:p>
      </dsp:txBody>
      <dsp:txXfrm>
        <a:off x="890612" y="2266456"/>
        <a:ext cx="5330603" cy="453411"/>
      </dsp:txXfrm>
    </dsp:sp>
    <dsp:sp modelId="{0656E2EE-32BB-49AF-A0B4-7DF6850591EF}">
      <dsp:nvSpPr>
        <dsp:cNvPr id="0" name=""/>
        <dsp:cNvSpPr/>
      </dsp:nvSpPr>
      <dsp:spPr>
        <a:xfrm>
          <a:off x="607229" y="2209779"/>
          <a:ext cx="566764" cy="5667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356068"/>
              <a:satOff val="-45684"/>
              <a:lumOff val="239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89298-99BA-4B3D-AF09-645DE13EA1E8}">
      <dsp:nvSpPr>
        <dsp:cNvPr id="0" name=""/>
        <dsp:cNvSpPr/>
      </dsp:nvSpPr>
      <dsp:spPr>
        <a:xfrm>
          <a:off x="720066" y="2946487"/>
          <a:ext cx="5501149" cy="4534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474757"/>
                <a:satOff val="-60912"/>
                <a:lumOff val="318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474757"/>
                <a:satOff val="-60912"/>
                <a:lumOff val="318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474757"/>
                <a:satOff val="-60912"/>
                <a:lumOff val="318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89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U-</a:t>
          </a:r>
          <a:r>
            <a:rPr lang="cs-CZ" sz="1900" kern="1200" dirty="0" err="1" smtClean="0"/>
            <a:t>space</a:t>
          </a:r>
          <a:r>
            <a:rPr lang="cs-CZ" sz="1900" kern="1200" dirty="0" smtClean="0"/>
            <a:t> jako typ geografické zóny</a:t>
          </a:r>
          <a:endParaRPr lang="cs-CZ" sz="1900" kern="1200" dirty="0"/>
        </a:p>
      </dsp:txBody>
      <dsp:txXfrm>
        <a:off x="720066" y="2946487"/>
        <a:ext cx="5501149" cy="453411"/>
      </dsp:txXfrm>
    </dsp:sp>
    <dsp:sp modelId="{425A3A8B-25C8-49F1-AD37-6AFD15418E50}">
      <dsp:nvSpPr>
        <dsp:cNvPr id="0" name=""/>
        <dsp:cNvSpPr/>
      </dsp:nvSpPr>
      <dsp:spPr>
        <a:xfrm>
          <a:off x="436683" y="2889811"/>
          <a:ext cx="566764" cy="5667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474757"/>
              <a:satOff val="-60912"/>
              <a:lumOff val="3187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EEC2F-A4FD-4F90-B7FB-4859AB7830A4}">
      <dsp:nvSpPr>
        <dsp:cNvPr id="0" name=""/>
        <dsp:cNvSpPr/>
      </dsp:nvSpPr>
      <dsp:spPr>
        <a:xfrm>
          <a:off x="347103" y="3626519"/>
          <a:ext cx="5874112" cy="453411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593447"/>
                <a:satOff val="-76140"/>
                <a:lumOff val="39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593447"/>
                <a:satOff val="-76140"/>
                <a:lumOff val="39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593447"/>
                <a:satOff val="-76140"/>
                <a:lumOff val="39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896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Vstup do U-</a:t>
          </a:r>
          <a:r>
            <a:rPr lang="cs-CZ" sz="1900" kern="1200" dirty="0" err="1" smtClean="0"/>
            <a:t>space</a:t>
          </a:r>
          <a:r>
            <a:rPr lang="cs-CZ" sz="1900" kern="1200" dirty="0" smtClean="0"/>
            <a:t> podmíněn U-</a:t>
          </a:r>
          <a:r>
            <a:rPr lang="cs-CZ" sz="1900" kern="1200" dirty="0" err="1" smtClean="0"/>
            <a:t>space</a:t>
          </a:r>
          <a:r>
            <a:rPr lang="cs-CZ" sz="1900" kern="1200" dirty="0" smtClean="0"/>
            <a:t> službami</a:t>
          </a:r>
          <a:endParaRPr lang="cs-CZ" sz="1900" kern="1200" dirty="0"/>
        </a:p>
      </dsp:txBody>
      <dsp:txXfrm>
        <a:off x="347103" y="3626519"/>
        <a:ext cx="5874112" cy="453411"/>
      </dsp:txXfrm>
    </dsp:sp>
    <dsp:sp modelId="{B3851F5C-457D-4004-8B52-021B9CABC0C4}">
      <dsp:nvSpPr>
        <dsp:cNvPr id="0" name=""/>
        <dsp:cNvSpPr/>
      </dsp:nvSpPr>
      <dsp:spPr>
        <a:xfrm>
          <a:off x="63721" y="3569842"/>
          <a:ext cx="566764" cy="5667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593447"/>
              <a:satOff val="-76140"/>
              <a:lumOff val="39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EEB8E-BBA3-45B3-ACF1-DF122E7E0990}">
      <dsp:nvSpPr>
        <dsp:cNvPr id="0" name=""/>
        <dsp:cNvSpPr/>
      </dsp:nvSpPr>
      <dsp:spPr>
        <a:xfrm>
          <a:off x="1036681" y="1076496"/>
          <a:ext cx="967370" cy="604800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smtClean="0">
              <a:solidFill>
                <a:schemeClr val="bg1"/>
              </a:solidFill>
            </a:rPr>
            <a:t>Služby</a:t>
          </a:r>
          <a:br>
            <a:rPr lang="cs-CZ" sz="1600" b="1" kern="1200" dirty="0" smtClean="0">
              <a:solidFill>
                <a:schemeClr val="bg1"/>
              </a:solidFill>
            </a:rPr>
          </a:br>
          <a:r>
            <a:rPr lang="cs-CZ" sz="1600" b="1" kern="1200" dirty="0" smtClean="0">
              <a:solidFill>
                <a:schemeClr val="bg1"/>
              </a:solidFill>
            </a:rPr>
            <a:t>U-space</a:t>
          </a:r>
          <a:endParaRPr lang="cs-CZ" sz="1600" b="1" kern="1200" dirty="0">
            <a:solidFill>
              <a:schemeClr val="bg1"/>
            </a:solidFill>
          </a:endParaRPr>
        </a:p>
      </dsp:txBody>
      <dsp:txXfrm>
        <a:off x="1054395" y="1094210"/>
        <a:ext cx="931942" cy="569372"/>
      </dsp:txXfrm>
    </dsp:sp>
    <dsp:sp modelId="{2D96ED2D-E298-4C9C-BD0A-6F681633D1DE}">
      <dsp:nvSpPr>
        <dsp:cNvPr id="0" name=""/>
        <dsp:cNvSpPr/>
      </dsp:nvSpPr>
      <dsp:spPr>
        <a:xfrm rot="18654715">
          <a:off x="1800409" y="894940"/>
          <a:ext cx="1180188" cy="76025"/>
        </a:xfrm>
        <a:custGeom>
          <a:avLst/>
          <a:gdLst/>
          <a:ahLst/>
          <a:cxnLst/>
          <a:rect l="0" t="0" r="0" b="0"/>
          <a:pathLst>
            <a:path>
              <a:moveTo>
                <a:pt x="0" y="38012"/>
              </a:moveTo>
              <a:lnTo>
                <a:pt x="1180188" y="38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00" kern="1200"/>
        </a:p>
      </dsp:txBody>
      <dsp:txXfrm>
        <a:off x="2360999" y="903448"/>
        <a:ext cx="59009" cy="59009"/>
      </dsp:txXfrm>
    </dsp:sp>
    <dsp:sp modelId="{A5B3F0AE-9237-48F5-8A6F-7C0ADD61D77B}">
      <dsp:nvSpPr>
        <dsp:cNvPr id="0" name=""/>
        <dsp:cNvSpPr/>
      </dsp:nvSpPr>
      <dsp:spPr>
        <a:xfrm>
          <a:off x="2776955" y="299972"/>
          <a:ext cx="967370" cy="374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EASA</a:t>
          </a:r>
        </a:p>
      </dsp:txBody>
      <dsp:txXfrm>
        <a:off x="2787911" y="310928"/>
        <a:ext cx="945458" cy="352161"/>
      </dsp:txXfrm>
    </dsp:sp>
    <dsp:sp modelId="{1084B5A9-C79D-4EB1-81F1-55C6F11C58E7}">
      <dsp:nvSpPr>
        <dsp:cNvPr id="0" name=""/>
        <dsp:cNvSpPr/>
      </dsp:nvSpPr>
      <dsp:spPr>
        <a:xfrm rot="20356449">
          <a:off x="3716912" y="299082"/>
          <a:ext cx="847213" cy="76025"/>
        </a:xfrm>
        <a:custGeom>
          <a:avLst/>
          <a:gdLst/>
          <a:ahLst/>
          <a:cxnLst/>
          <a:rect l="0" t="0" r="0" b="0"/>
          <a:pathLst>
            <a:path>
              <a:moveTo>
                <a:pt x="0" y="38012"/>
              </a:moveTo>
              <a:lnTo>
                <a:pt x="847213" y="380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00" kern="1200"/>
        </a:p>
      </dsp:txBody>
      <dsp:txXfrm>
        <a:off x="4119338" y="315915"/>
        <a:ext cx="42360" cy="42360"/>
      </dsp:txXfrm>
    </dsp:sp>
    <dsp:sp modelId="{621F90F5-20B0-469D-9EBF-4A289CF3AC2D}">
      <dsp:nvSpPr>
        <dsp:cNvPr id="0" name=""/>
        <dsp:cNvSpPr/>
      </dsp:nvSpPr>
      <dsp:spPr>
        <a:xfrm>
          <a:off x="4536711" y="145"/>
          <a:ext cx="1331078" cy="374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4 povinné</a:t>
          </a:r>
        </a:p>
      </dsp:txBody>
      <dsp:txXfrm>
        <a:off x="4547667" y="11101"/>
        <a:ext cx="1309166" cy="352161"/>
      </dsp:txXfrm>
    </dsp:sp>
    <dsp:sp modelId="{0CDC91B2-CABE-45F9-8F30-58FEEE468199}">
      <dsp:nvSpPr>
        <dsp:cNvPr id="0" name=""/>
        <dsp:cNvSpPr/>
      </dsp:nvSpPr>
      <dsp:spPr>
        <a:xfrm rot="1176929">
          <a:off x="3719917" y="590194"/>
          <a:ext cx="841203" cy="76025"/>
        </a:xfrm>
        <a:custGeom>
          <a:avLst/>
          <a:gdLst/>
          <a:ahLst/>
          <a:cxnLst/>
          <a:rect l="0" t="0" r="0" b="0"/>
          <a:pathLst>
            <a:path>
              <a:moveTo>
                <a:pt x="0" y="38012"/>
              </a:moveTo>
              <a:lnTo>
                <a:pt x="841203" y="380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00" kern="1200"/>
        </a:p>
      </dsp:txBody>
      <dsp:txXfrm>
        <a:off x="4119488" y="607177"/>
        <a:ext cx="42060" cy="42060"/>
      </dsp:txXfrm>
    </dsp:sp>
    <dsp:sp modelId="{0BBCAB34-AF45-4C12-BFCE-7B0E1AB8C588}">
      <dsp:nvSpPr>
        <dsp:cNvPr id="0" name=""/>
        <dsp:cNvSpPr/>
      </dsp:nvSpPr>
      <dsp:spPr>
        <a:xfrm>
          <a:off x="4536711" y="582369"/>
          <a:ext cx="1331078" cy="374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2 doplňkové</a:t>
          </a:r>
        </a:p>
      </dsp:txBody>
      <dsp:txXfrm>
        <a:off x="4547667" y="593325"/>
        <a:ext cx="1309166" cy="352161"/>
      </dsp:txXfrm>
    </dsp:sp>
    <dsp:sp modelId="{4997F513-C040-4420-B886-DBD647DE16F1}">
      <dsp:nvSpPr>
        <dsp:cNvPr id="0" name=""/>
        <dsp:cNvSpPr/>
      </dsp:nvSpPr>
      <dsp:spPr>
        <a:xfrm rot="2473767">
          <a:off x="1872421" y="1690809"/>
          <a:ext cx="1061863" cy="76025"/>
        </a:xfrm>
        <a:custGeom>
          <a:avLst/>
          <a:gdLst/>
          <a:ahLst/>
          <a:cxnLst/>
          <a:rect l="0" t="0" r="0" b="0"/>
          <a:pathLst>
            <a:path>
              <a:moveTo>
                <a:pt x="0" y="38012"/>
              </a:moveTo>
              <a:lnTo>
                <a:pt x="1061863" y="380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00" kern="1200"/>
        </a:p>
      </dsp:txBody>
      <dsp:txXfrm>
        <a:off x="2376807" y="1702275"/>
        <a:ext cx="53093" cy="53093"/>
      </dsp:txXfrm>
    </dsp:sp>
    <dsp:sp modelId="{310BED85-F5CB-42F9-87A2-8544E5DBEDAE}">
      <dsp:nvSpPr>
        <dsp:cNvPr id="0" name=""/>
        <dsp:cNvSpPr/>
      </dsp:nvSpPr>
      <dsp:spPr>
        <a:xfrm>
          <a:off x="2802655" y="1891709"/>
          <a:ext cx="967370" cy="374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SESAR</a:t>
          </a:r>
        </a:p>
      </dsp:txBody>
      <dsp:txXfrm>
        <a:off x="2813611" y="1902665"/>
        <a:ext cx="945458" cy="352161"/>
      </dsp:txXfrm>
    </dsp:sp>
    <dsp:sp modelId="{1F5B0B61-5516-434A-AB32-0BA14075E1D5}">
      <dsp:nvSpPr>
        <dsp:cNvPr id="0" name=""/>
        <dsp:cNvSpPr/>
      </dsp:nvSpPr>
      <dsp:spPr>
        <a:xfrm rot="18991041">
          <a:off x="3625044" y="1677175"/>
          <a:ext cx="1056648" cy="76025"/>
        </a:xfrm>
        <a:custGeom>
          <a:avLst/>
          <a:gdLst/>
          <a:ahLst/>
          <a:cxnLst/>
          <a:rect l="0" t="0" r="0" b="0"/>
          <a:pathLst>
            <a:path>
              <a:moveTo>
                <a:pt x="0" y="38012"/>
              </a:moveTo>
              <a:lnTo>
                <a:pt x="1056648" y="380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00" kern="1200"/>
        </a:p>
      </dsp:txBody>
      <dsp:txXfrm>
        <a:off x="4126952" y="1688771"/>
        <a:ext cx="52832" cy="52832"/>
      </dsp:txXfrm>
    </dsp:sp>
    <dsp:sp modelId="{97F51B04-E489-4408-A182-12850463D7A9}">
      <dsp:nvSpPr>
        <dsp:cNvPr id="0" name=""/>
        <dsp:cNvSpPr/>
      </dsp:nvSpPr>
      <dsp:spPr>
        <a:xfrm>
          <a:off x="4536711" y="1164592"/>
          <a:ext cx="1331078" cy="374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U1</a:t>
          </a:r>
        </a:p>
      </dsp:txBody>
      <dsp:txXfrm>
        <a:off x="4547667" y="1175548"/>
        <a:ext cx="1309166" cy="352161"/>
      </dsp:txXfrm>
    </dsp:sp>
    <dsp:sp modelId="{A23BEB15-6B0E-490D-8902-C3765B546A71}">
      <dsp:nvSpPr>
        <dsp:cNvPr id="0" name=""/>
        <dsp:cNvSpPr/>
      </dsp:nvSpPr>
      <dsp:spPr>
        <a:xfrm rot="20957886">
          <a:off x="3763240" y="1968287"/>
          <a:ext cx="780257" cy="76025"/>
        </a:xfrm>
        <a:custGeom>
          <a:avLst/>
          <a:gdLst/>
          <a:ahLst/>
          <a:cxnLst/>
          <a:rect l="0" t="0" r="0" b="0"/>
          <a:pathLst>
            <a:path>
              <a:moveTo>
                <a:pt x="0" y="38012"/>
              </a:moveTo>
              <a:lnTo>
                <a:pt x="780257" y="380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00" kern="1200"/>
        </a:p>
      </dsp:txBody>
      <dsp:txXfrm>
        <a:off x="4133862" y="1986793"/>
        <a:ext cx="39012" cy="39012"/>
      </dsp:txXfrm>
    </dsp:sp>
    <dsp:sp modelId="{D8AA7212-0791-44E3-8518-7B2087C5C09E}">
      <dsp:nvSpPr>
        <dsp:cNvPr id="0" name=""/>
        <dsp:cNvSpPr/>
      </dsp:nvSpPr>
      <dsp:spPr>
        <a:xfrm>
          <a:off x="4536711" y="1746816"/>
          <a:ext cx="1331078" cy="374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U2</a:t>
          </a:r>
        </a:p>
      </dsp:txBody>
      <dsp:txXfrm>
        <a:off x="4547667" y="1757772"/>
        <a:ext cx="1309166" cy="352161"/>
      </dsp:txXfrm>
    </dsp:sp>
    <dsp:sp modelId="{A4D553C9-E2EF-426D-B7B3-5F68E1851DF4}">
      <dsp:nvSpPr>
        <dsp:cNvPr id="0" name=""/>
        <dsp:cNvSpPr/>
      </dsp:nvSpPr>
      <dsp:spPr>
        <a:xfrm rot="1782068">
          <a:off x="3712045" y="2259399"/>
          <a:ext cx="882646" cy="76025"/>
        </a:xfrm>
        <a:custGeom>
          <a:avLst/>
          <a:gdLst/>
          <a:ahLst/>
          <a:cxnLst/>
          <a:rect l="0" t="0" r="0" b="0"/>
          <a:pathLst>
            <a:path>
              <a:moveTo>
                <a:pt x="0" y="38012"/>
              </a:moveTo>
              <a:lnTo>
                <a:pt x="882646" y="380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00" kern="1200"/>
        </a:p>
      </dsp:txBody>
      <dsp:txXfrm>
        <a:off x="4131302" y="2275345"/>
        <a:ext cx="44132" cy="44132"/>
      </dsp:txXfrm>
    </dsp:sp>
    <dsp:sp modelId="{0F888AA8-DC3B-48D1-B0A2-6BAA57BF9FE9}">
      <dsp:nvSpPr>
        <dsp:cNvPr id="0" name=""/>
        <dsp:cNvSpPr/>
      </dsp:nvSpPr>
      <dsp:spPr>
        <a:xfrm>
          <a:off x="4536711" y="2329040"/>
          <a:ext cx="1331078" cy="374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U3</a:t>
          </a:r>
        </a:p>
      </dsp:txBody>
      <dsp:txXfrm>
        <a:off x="4547667" y="2339996"/>
        <a:ext cx="1309166" cy="352161"/>
      </dsp:txXfrm>
    </dsp:sp>
    <dsp:sp modelId="{E28C60FD-74A7-421E-8330-3A9120020CE4}">
      <dsp:nvSpPr>
        <dsp:cNvPr id="0" name=""/>
        <dsp:cNvSpPr/>
      </dsp:nvSpPr>
      <dsp:spPr>
        <a:xfrm rot="3183450">
          <a:off x="3515540" y="2550510"/>
          <a:ext cx="1275655" cy="76025"/>
        </a:xfrm>
        <a:custGeom>
          <a:avLst/>
          <a:gdLst/>
          <a:ahLst/>
          <a:cxnLst/>
          <a:rect l="0" t="0" r="0" b="0"/>
          <a:pathLst>
            <a:path>
              <a:moveTo>
                <a:pt x="0" y="38012"/>
              </a:moveTo>
              <a:lnTo>
                <a:pt x="1275655" y="380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400" kern="1200"/>
        </a:p>
      </dsp:txBody>
      <dsp:txXfrm>
        <a:off x="4121477" y="2556632"/>
        <a:ext cx="63782" cy="63782"/>
      </dsp:txXfrm>
    </dsp:sp>
    <dsp:sp modelId="{8A9300DE-A4EE-4A74-BA69-73B4DEC50EA1}">
      <dsp:nvSpPr>
        <dsp:cNvPr id="0" name=""/>
        <dsp:cNvSpPr/>
      </dsp:nvSpPr>
      <dsp:spPr>
        <a:xfrm>
          <a:off x="4536711" y="2911263"/>
          <a:ext cx="1331078" cy="374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U4</a:t>
          </a:r>
        </a:p>
      </dsp:txBody>
      <dsp:txXfrm>
        <a:off x="4547667" y="2922219"/>
        <a:ext cx="1309166" cy="3521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FB0DC-1076-4D07-B6F2-CAAF0C982200}">
      <dsp:nvSpPr>
        <dsp:cNvPr id="0" name=""/>
        <dsp:cNvSpPr/>
      </dsp:nvSpPr>
      <dsp:spPr>
        <a:xfrm>
          <a:off x="3768634" y="1599262"/>
          <a:ext cx="2951617" cy="341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54"/>
              </a:lnTo>
              <a:lnTo>
                <a:pt x="2951617" y="170754"/>
              </a:lnTo>
              <a:lnTo>
                <a:pt x="2951617" y="341509"/>
              </a:lnTo>
            </a:path>
          </a:pathLst>
        </a:custGeom>
        <a:noFill/>
        <a:ln w="63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6CB70-7893-404B-AA85-CD9A85EF1038}">
      <dsp:nvSpPr>
        <dsp:cNvPr id="0" name=""/>
        <dsp:cNvSpPr/>
      </dsp:nvSpPr>
      <dsp:spPr>
        <a:xfrm>
          <a:off x="3768634" y="1599262"/>
          <a:ext cx="983872" cy="341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754"/>
              </a:lnTo>
              <a:lnTo>
                <a:pt x="983872" y="170754"/>
              </a:lnTo>
              <a:lnTo>
                <a:pt x="983872" y="341509"/>
              </a:lnTo>
            </a:path>
          </a:pathLst>
        </a:custGeom>
        <a:noFill/>
        <a:ln w="63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5927A0-D707-4E4D-890E-33DF75731574}">
      <dsp:nvSpPr>
        <dsp:cNvPr id="0" name=""/>
        <dsp:cNvSpPr/>
      </dsp:nvSpPr>
      <dsp:spPr>
        <a:xfrm>
          <a:off x="2784761" y="1599262"/>
          <a:ext cx="983872" cy="341509"/>
        </a:xfrm>
        <a:custGeom>
          <a:avLst/>
          <a:gdLst/>
          <a:ahLst/>
          <a:cxnLst/>
          <a:rect l="0" t="0" r="0" b="0"/>
          <a:pathLst>
            <a:path>
              <a:moveTo>
                <a:pt x="983872" y="0"/>
              </a:moveTo>
              <a:lnTo>
                <a:pt x="983872" y="170754"/>
              </a:lnTo>
              <a:lnTo>
                <a:pt x="0" y="170754"/>
              </a:lnTo>
              <a:lnTo>
                <a:pt x="0" y="341509"/>
              </a:lnTo>
            </a:path>
          </a:pathLst>
        </a:custGeom>
        <a:noFill/>
        <a:ln w="63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FA8F1-7610-4413-B504-75DB0C1AA686}">
      <dsp:nvSpPr>
        <dsp:cNvPr id="0" name=""/>
        <dsp:cNvSpPr/>
      </dsp:nvSpPr>
      <dsp:spPr>
        <a:xfrm>
          <a:off x="817016" y="1599262"/>
          <a:ext cx="2951617" cy="341509"/>
        </a:xfrm>
        <a:custGeom>
          <a:avLst/>
          <a:gdLst/>
          <a:ahLst/>
          <a:cxnLst/>
          <a:rect l="0" t="0" r="0" b="0"/>
          <a:pathLst>
            <a:path>
              <a:moveTo>
                <a:pt x="2951617" y="0"/>
              </a:moveTo>
              <a:lnTo>
                <a:pt x="2951617" y="170754"/>
              </a:lnTo>
              <a:lnTo>
                <a:pt x="0" y="170754"/>
              </a:lnTo>
              <a:lnTo>
                <a:pt x="0" y="341509"/>
              </a:lnTo>
            </a:path>
          </a:pathLst>
        </a:custGeom>
        <a:noFill/>
        <a:ln w="635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288FA-44E9-4FCE-8956-E4173F98F690}">
      <dsp:nvSpPr>
        <dsp:cNvPr id="0" name=""/>
        <dsp:cNvSpPr/>
      </dsp:nvSpPr>
      <dsp:spPr>
        <a:xfrm>
          <a:off x="2955516" y="786144"/>
          <a:ext cx="1626235" cy="813117"/>
        </a:xfrm>
        <a:prstGeom prst="rect">
          <a:avLst/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/>
            <a:t>1. FÁZE implementace </a:t>
          </a:r>
          <a:br>
            <a:rPr lang="cs-CZ" sz="1800" b="1" kern="1200" dirty="0" smtClean="0"/>
          </a:br>
          <a:r>
            <a:rPr lang="cs-CZ" sz="1800" b="1" kern="1200" dirty="0" smtClean="0"/>
            <a:t>U-space</a:t>
          </a:r>
          <a:endParaRPr lang="cs-CZ" sz="1800" b="1" kern="1200" dirty="0"/>
        </a:p>
      </dsp:txBody>
      <dsp:txXfrm>
        <a:off x="2955516" y="786144"/>
        <a:ext cx="1626235" cy="813117"/>
      </dsp:txXfrm>
    </dsp:sp>
    <dsp:sp modelId="{13AF527E-6F09-4032-85B7-544914A43D00}">
      <dsp:nvSpPr>
        <dsp:cNvPr id="0" name=""/>
        <dsp:cNvSpPr/>
      </dsp:nvSpPr>
      <dsp:spPr>
        <a:xfrm>
          <a:off x="3898" y="1940772"/>
          <a:ext cx="1626235" cy="81311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/>
            <a:t>Testovací polygon</a:t>
          </a:r>
          <a:endParaRPr lang="cs-CZ" sz="1800" b="1" kern="1200" dirty="0"/>
        </a:p>
      </dsp:txBody>
      <dsp:txXfrm>
        <a:off x="3898" y="1940772"/>
        <a:ext cx="1626235" cy="813117"/>
      </dsp:txXfrm>
    </dsp:sp>
    <dsp:sp modelId="{82305154-49D5-4CF8-A0F3-6D40C7C7E3F2}">
      <dsp:nvSpPr>
        <dsp:cNvPr id="0" name=""/>
        <dsp:cNvSpPr/>
      </dsp:nvSpPr>
      <dsp:spPr>
        <a:xfrm>
          <a:off x="1971644" y="1940772"/>
          <a:ext cx="1626235" cy="81311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/>
            <a:t>Letištní </a:t>
          </a:r>
          <a:r>
            <a:rPr lang="cs-CZ" sz="1800" b="1" kern="1200" dirty="0" err="1" smtClean="0"/>
            <a:t>gridy</a:t>
          </a:r>
          <a:endParaRPr lang="cs-CZ" sz="1800" b="1" kern="1200" dirty="0"/>
        </a:p>
      </dsp:txBody>
      <dsp:txXfrm>
        <a:off x="1971644" y="1940772"/>
        <a:ext cx="1626235" cy="813117"/>
      </dsp:txXfrm>
    </dsp:sp>
    <dsp:sp modelId="{D9E0A1E3-27D0-4A86-81E6-B45DF6C8F117}">
      <dsp:nvSpPr>
        <dsp:cNvPr id="0" name=""/>
        <dsp:cNvSpPr/>
      </dsp:nvSpPr>
      <dsp:spPr>
        <a:xfrm>
          <a:off x="3939389" y="1940772"/>
          <a:ext cx="1626235" cy="81311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/>
            <a:t>Výzkumné projekty</a:t>
          </a:r>
          <a:endParaRPr lang="cs-CZ" sz="1800" b="1" kern="1200" dirty="0"/>
        </a:p>
      </dsp:txBody>
      <dsp:txXfrm>
        <a:off x="3939389" y="1940772"/>
        <a:ext cx="1626235" cy="813117"/>
      </dsp:txXfrm>
    </dsp:sp>
    <dsp:sp modelId="{D96B51D7-1DC2-4D79-8512-690AC7B98A0F}">
      <dsp:nvSpPr>
        <dsp:cNvPr id="0" name=""/>
        <dsp:cNvSpPr/>
      </dsp:nvSpPr>
      <dsp:spPr>
        <a:xfrm>
          <a:off x="5907134" y="1940772"/>
          <a:ext cx="1626235" cy="81311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/>
            <a:t>Vzdělávání</a:t>
          </a:r>
          <a:endParaRPr lang="cs-CZ" sz="1800" b="1" kern="1200" dirty="0"/>
        </a:p>
      </dsp:txBody>
      <dsp:txXfrm>
        <a:off x="5907134" y="1940772"/>
        <a:ext cx="1626235" cy="813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3A5E-61DD-49D1-89E3-66A25E55121A}" type="datetimeFigureOut">
              <a:rPr lang="cs-CZ" smtClean="0"/>
              <a:t>12.01.2023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9E8BE-36EA-409C-9D37-22AB282835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9956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220A46-F1E5-489B-92A2-841934303770}" type="datetimeFigureOut">
              <a:rPr lang="cs-CZ"/>
              <a:pPr>
                <a:defRPr/>
              </a:pPr>
              <a:t>12.01.2023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3FECD8-9E99-494C-BE36-6116E6D6FD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60438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665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150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37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250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800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sz="1200" b="1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134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21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203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979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0277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None/>
            </a:pPr>
            <a:endParaRPr lang="cs-CZ" sz="1200" b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63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375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795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18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08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49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143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44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b="0" dirty="0" smtClean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248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536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53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b="12372"/>
          <a:stretch/>
        </p:blipFill>
        <p:spPr bwMode="auto">
          <a:xfrm>
            <a:off x="0" y="0"/>
            <a:ext cx="12192000" cy="68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0000" y="268926"/>
            <a:ext cx="9144000" cy="1376997"/>
          </a:xfrm>
        </p:spPr>
        <p:txBody>
          <a:bodyPr>
            <a:normAutofit/>
          </a:bodyPr>
          <a:lstStyle>
            <a:lvl1pPr algn="l">
              <a:defRPr sz="41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0000" y="1768317"/>
            <a:ext cx="9144000" cy="165576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337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28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86860" y="2039815"/>
            <a:ext cx="5520000" cy="3657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85808" y="2039815"/>
            <a:ext cx="5520000" cy="3657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1" cy="71276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539753" y="1597025"/>
            <a:ext cx="4557183" cy="2908300"/>
          </a:xfrm>
        </p:spPr>
        <p:txBody>
          <a:bodyPr rtlCol="0">
            <a:normAutofit/>
          </a:bodyPr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486401" y="1597025"/>
            <a:ext cx="3778251" cy="3538538"/>
          </a:xfrm>
        </p:spPr>
        <p:txBody>
          <a:bodyPr rtlCol="0">
            <a:normAutofit/>
          </a:bodyPr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539753" y="4505328"/>
            <a:ext cx="4557183" cy="1190625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5486401" y="5135566"/>
            <a:ext cx="3778251" cy="560387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1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1" cy="71276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539752" y="1597025"/>
            <a:ext cx="7919235" cy="3822700"/>
          </a:xfrm>
        </p:spPr>
        <p:txBody>
          <a:bodyPr rtlCol="0">
            <a:normAutofit/>
          </a:bodyPr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8470836" y="1597028"/>
            <a:ext cx="3392917" cy="1190625"/>
          </a:xfrm>
        </p:spPr>
        <p:txBody>
          <a:bodyPr lIns="108000" tIns="0" rIns="0"/>
          <a:lstStyle>
            <a:lvl1pPr marL="266700" indent="-266700">
              <a:defRPr sz="1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6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387353" y="257175"/>
            <a:ext cx="1147656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29300"/>
          </a:xfrm>
        </p:spPr>
        <p:txBody>
          <a:bodyPr rtlCol="0">
            <a:normAutofit/>
          </a:bodyPr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399496" y="447677"/>
            <a:ext cx="11464256" cy="1190625"/>
          </a:xfrm>
        </p:spPr>
        <p:txBody>
          <a:bodyPr lIns="108000" tIns="0" rIns="0"/>
          <a:lstStyle>
            <a:lvl1pPr marL="266700" indent="-266700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3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77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24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b="12372"/>
          <a:stretch/>
        </p:blipFill>
        <p:spPr bwMode="auto">
          <a:xfrm>
            <a:off x="0" y="0"/>
            <a:ext cx="12192000" cy="68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0000" y="268926"/>
            <a:ext cx="9144000" cy="1376997"/>
          </a:xfrm>
        </p:spPr>
        <p:txBody>
          <a:bodyPr>
            <a:normAutofit/>
          </a:bodyPr>
          <a:lstStyle>
            <a:lvl1pPr algn="l">
              <a:defRPr sz="41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901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360000" y="504000"/>
            <a:ext cx="11476567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60000" y="1800000"/>
            <a:ext cx="11476567" cy="399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Kliknutím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  <a:p>
            <a:pPr lvl="2"/>
            <a:r>
              <a:rPr lang="cs-CZ" altLang="cs-CZ" dirty="0" smtClean="0"/>
              <a:t>Třetí úroveň</a:t>
            </a:r>
          </a:p>
          <a:p>
            <a:pPr lvl="3"/>
            <a:r>
              <a:rPr lang="cs-CZ" altLang="cs-CZ" dirty="0" smtClean="0"/>
              <a:t>Čtvrtá úroveň</a:t>
            </a:r>
          </a:p>
          <a:p>
            <a:pPr lvl="4"/>
            <a:r>
              <a:rPr lang="cs-CZ" altLang="cs-CZ" dirty="0" smtClean="0"/>
              <a:t>Pátá úroveň</a:t>
            </a:r>
          </a:p>
        </p:txBody>
      </p:sp>
      <p:sp>
        <p:nvSpPr>
          <p:cNvPr id="1029" name="TextovéPole 11"/>
          <p:cNvSpPr txBox="1">
            <a:spLocks noChangeArrowheads="1"/>
          </p:cNvSpPr>
          <p:nvPr/>
        </p:nvSpPr>
        <p:spPr bwMode="auto">
          <a:xfrm>
            <a:off x="11353800" y="311150"/>
            <a:ext cx="51011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endParaRPr lang="cs-CZ" sz="1100" smtClean="0">
              <a:solidFill>
                <a:srgbClr val="5A5A5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1" r:id="rId2"/>
    <p:sldLayoutId id="2147483672" r:id="rId3"/>
    <p:sldLayoutId id="2147483673" r:id="rId4"/>
    <p:sldLayoutId id="2147483674" r:id="rId5"/>
    <p:sldLayoutId id="2147483678" r:id="rId6"/>
    <p:sldLayoutId id="2147483675" r:id="rId7"/>
    <p:sldLayoutId id="2147483679" r:id="rId8"/>
    <p:sldLayoutId id="214748368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61950" indent="-361950" algn="just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Georgia" pitchFamily="18" charset="0"/>
        <a:buChar char="―"/>
        <a:defRPr sz="2100" kern="1200">
          <a:solidFill>
            <a:srgbClr val="5A5A5A"/>
          </a:solidFill>
          <a:latin typeface="+mn-lt"/>
          <a:ea typeface="+mn-ea"/>
          <a:cs typeface="+mn-cs"/>
        </a:defRPr>
      </a:lvl1pPr>
      <a:lvl2pPr marL="628650" indent="-28575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defRPr kern="1200">
          <a:solidFill>
            <a:srgbClr val="5A5A5A"/>
          </a:solidFill>
          <a:latin typeface="+mn-lt"/>
          <a:ea typeface="+mn-ea"/>
          <a:cs typeface="+mn-cs"/>
        </a:defRPr>
      </a:lvl2pPr>
      <a:lvl3pPr marL="857250" indent="-22860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defRPr sz="1500" kern="1200">
          <a:solidFill>
            <a:srgbClr val="5A5A5A"/>
          </a:solidFill>
          <a:latin typeface="+mn-lt"/>
          <a:ea typeface="+mn-ea"/>
          <a:cs typeface="+mn-cs"/>
        </a:defRPr>
      </a:lvl3pPr>
      <a:lvl4pPr marL="1123950" indent="-26035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tabLst>
          <a:tab pos="857250" algn="l"/>
        </a:tabLst>
        <a:defRPr sz="1300" kern="1200">
          <a:solidFill>
            <a:srgbClr val="5A5A5A"/>
          </a:solidFill>
          <a:latin typeface="+mn-lt"/>
          <a:ea typeface="+mn-ea"/>
          <a:cs typeface="+mn-cs"/>
        </a:defRPr>
      </a:lvl4pPr>
      <a:lvl5pPr marL="1358900" indent="-23495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defRPr sz="1300" kern="1200">
          <a:solidFill>
            <a:srgbClr val="5A5A5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9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diagramDrawing" Target="../diagrams/drawing3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371475" y="848756"/>
            <a:ext cx="8850163" cy="1376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300" dirty="0" smtClean="0"/>
              <a:t>Novinky ŘLP v oblasti </a:t>
            </a:r>
            <a:r>
              <a:rPr lang="cs-CZ" sz="5300" dirty="0" err="1" smtClean="0"/>
              <a:t>dronů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371475" y="2138723"/>
            <a:ext cx="6858000" cy="1655762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Seminář pro GA 2023</a:t>
            </a:r>
          </a:p>
          <a:p>
            <a:pPr eaLnBrk="1" hangingPunct="1"/>
            <a:r>
              <a:rPr lang="cs-CZ" altLang="cs-CZ" b="1" dirty="0" smtClean="0"/>
              <a:t>14. 1. 2023</a:t>
            </a:r>
          </a:p>
          <a:p>
            <a:pPr eaLnBrk="1" hangingPunct="1"/>
            <a:r>
              <a:rPr lang="cs-CZ" altLang="cs-CZ" b="1" dirty="0" smtClean="0"/>
              <a:t>Radek Hodač </a:t>
            </a:r>
          </a:p>
        </p:txBody>
      </p:sp>
    </p:spTree>
    <p:extLst>
      <p:ext uri="{BB962C8B-B14F-4D97-AF65-F5344CB8AC3E}">
        <p14:creationId xmlns:p14="http://schemas.microsoft.com/office/powerpoint/2010/main" val="38681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Provoz </a:t>
            </a:r>
            <a:r>
              <a:rPr lang="cs-CZ" dirty="0" err="1" smtClean="0"/>
              <a:t>dronů</a:t>
            </a:r>
            <a:r>
              <a:rPr lang="cs-CZ" dirty="0" smtClean="0"/>
              <a:t> v CTR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227" r="496"/>
          <a:stretch/>
        </p:blipFill>
        <p:spPr>
          <a:xfrm>
            <a:off x="1535503" y="1082334"/>
            <a:ext cx="9162418" cy="4477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056" y="2430592"/>
            <a:ext cx="333422" cy="3334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41901" t="16400" r="27099" b="2923"/>
          <a:stretch/>
        </p:blipFill>
        <p:spPr>
          <a:xfrm>
            <a:off x="4334661" y="1323166"/>
            <a:ext cx="2834640" cy="3995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43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05143 2.59259E-6 C 0.07448 2.59259E-6 0.10299 0.03889 0.10299 0.0706 L 0.10299 0.1412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956" y="1238622"/>
            <a:ext cx="3090870" cy="4272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52639" y="1723492"/>
            <a:ext cx="3931728" cy="3303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Obdélník 1"/>
          <p:cNvSpPr/>
          <p:nvPr/>
        </p:nvSpPr>
        <p:spPr>
          <a:xfrm>
            <a:off x="214451" y="419428"/>
            <a:ext cx="12091772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Ochranná </a:t>
            </a:r>
            <a:r>
              <a:rPr lang="cs-CZ" sz="4000" b="1" dirty="0" smtClean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pásma s výškovým omezením staveb</a:t>
            </a:r>
            <a:endParaRPr lang="cs-CZ" sz="40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3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ázek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88" y="602022"/>
            <a:ext cx="7385839" cy="52233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2385" y="211493"/>
            <a:ext cx="8607425" cy="934021"/>
          </a:xfrm>
        </p:spPr>
        <p:txBody>
          <a:bodyPr/>
          <a:lstStyle/>
          <a:p>
            <a:pPr algn="ctr"/>
            <a:r>
              <a:rPr lang="cs-CZ" sz="4000" dirty="0"/>
              <a:t>Letištní </a:t>
            </a:r>
            <a:r>
              <a:rPr lang="cs-CZ" sz="4000" dirty="0" err="1"/>
              <a:t>gridy</a:t>
            </a:r>
            <a:endParaRPr lang="cs-CZ" sz="4000" dirty="0"/>
          </a:p>
        </p:txBody>
      </p:sp>
      <p:sp>
        <p:nvSpPr>
          <p:cNvPr id="5" name="Volný tvar 4"/>
          <p:cNvSpPr/>
          <p:nvPr/>
        </p:nvSpPr>
        <p:spPr>
          <a:xfrm>
            <a:off x="3995860" y="2871880"/>
            <a:ext cx="107281" cy="725301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4103141" y="2929996"/>
            <a:ext cx="107281" cy="665780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4219246" y="2929997"/>
            <a:ext cx="107281" cy="689503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4335351" y="2931320"/>
            <a:ext cx="107281" cy="709611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4442632" y="2932508"/>
            <a:ext cx="107281" cy="748996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4549913" y="3075627"/>
            <a:ext cx="107281" cy="628102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4658033" y="3240616"/>
            <a:ext cx="107281" cy="498038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4764475" y="3375335"/>
            <a:ext cx="107281" cy="404594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4870917" y="3541804"/>
            <a:ext cx="107281" cy="282575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4977359" y="3681504"/>
            <a:ext cx="107281" cy="176240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083801" y="3823110"/>
            <a:ext cx="107281" cy="74996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3888579" y="2748055"/>
            <a:ext cx="107281" cy="853699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17" name="Volný tvar 16"/>
          <p:cNvSpPr/>
          <p:nvPr/>
        </p:nvSpPr>
        <p:spPr>
          <a:xfrm>
            <a:off x="3781298" y="2581276"/>
            <a:ext cx="107281" cy="1025403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/>
        </p:nvSpPr>
        <p:spPr>
          <a:xfrm>
            <a:off x="3679820" y="2455122"/>
            <a:ext cx="107281" cy="1147605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3573567" y="2294030"/>
            <a:ext cx="107281" cy="1312649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196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/>
        </p:nvSpPr>
        <p:spPr>
          <a:xfrm>
            <a:off x="3470406" y="2171701"/>
            <a:ext cx="107281" cy="1424079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21" name="Volný tvar 20"/>
          <p:cNvSpPr/>
          <p:nvPr/>
        </p:nvSpPr>
        <p:spPr>
          <a:xfrm>
            <a:off x="3364808" y="2171701"/>
            <a:ext cx="107281" cy="1424079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22" name="Volný tvar 21"/>
          <p:cNvSpPr/>
          <p:nvPr/>
        </p:nvSpPr>
        <p:spPr>
          <a:xfrm>
            <a:off x="3256635" y="2171702"/>
            <a:ext cx="107281" cy="1424077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23" name="Volný tvar 22"/>
          <p:cNvSpPr/>
          <p:nvPr/>
        </p:nvSpPr>
        <p:spPr>
          <a:xfrm>
            <a:off x="3152770" y="2171702"/>
            <a:ext cx="107281" cy="1424076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24" name="Volný tvar 23"/>
          <p:cNvSpPr/>
          <p:nvPr/>
        </p:nvSpPr>
        <p:spPr>
          <a:xfrm>
            <a:off x="3049758" y="2171702"/>
            <a:ext cx="107281" cy="1424075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25" name="Volný tvar 24"/>
          <p:cNvSpPr/>
          <p:nvPr/>
        </p:nvSpPr>
        <p:spPr>
          <a:xfrm>
            <a:off x="2945051" y="2171702"/>
            <a:ext cx="107281" cy="1424075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2836968" y="2171701"/>
            <a:ext cx="107281" cy="1424076"/>
          </a:xfrm>
          <a:custGeom>
            <a:avLst/>
            <a:gdLst>
              <a:gd name="connsiteX0" fmla="*/ 0 w 231493"/>
              <a:gd name="connsiteY0" fmla="*/ 0 h 763929"/>
              <a:gd name="connsiteX1" fmla="*/ 231493 w 231493"/>
              <a:gd name="connsiteY1" fmla="*/ 0 h 763929"/>
              <a:gd name="connsiteX2" fmla="*/ 225706 w 231493"/>
              <a:gd name="connsiteY2" fmla="*/ 763929 h 763929"/>
              <a:gd name="connsiteX3" fmla="*/ 5787 w 231493"/>
              <a:gd name="connsiteY3" fmla="*/ 758142 h 763929"/>
              <a:gd name="connsiteX4" fmla="*/ 0 w 231493"/>
              <a:gd name="connsiteY4" fmla="*/ 0 h 763929"/>
              <a:gd name="connsiteX0" fmla="*/ 0 w 274830"/>
              <a:gd name="connsiteY0" fmla="*/ 0 h 763929"/>
              <a:gd name="connsiteX1" fmla="*/ 274830 w 274830"/>
              <a:gd name="connsiteY1" fmla="*/ 0 h 763929"/>
              <a:gd name="connsiteX2" fmla="*/ 225706 w 274830"/>
              <a:gd name="connsiteY2" fmla="*/ 763929 h 763929"/>
              <a:gd name="connsiteX3" fmla="*/ 5787 w 274830"/>
              <a:gd name="connsiteY3" fmla="*/ 758142 h 763929"/>
              <a:gd name="connsiteX4" fmla="*/ 0 w 274830"/>
              <a:gd name="connsiteY4" fmla="*/ 0 h 763929"/>
              <a:gd name="connsiteX0" fmla="*/ 0 w 274830"/>
              <a:gd name="connsiteY0" fmla="*/ 0 h 759595"/>
              <a:gd name="connsiteX1" fmla="*/ 274830 w 274830"/>
              <a:gd name="connsiteY1" fmla="*/ 0 h 759595"/>
              <a:gd name="connsiteX2" fmla="*/ 273376 w 274830"/>
              <a:gd name="connsiteY2" fmla="*/ 759595 h 759595"/>
              <a:gd name="connsiteX3" fmla="*/ 5787 w 274830"/>
              <a:gd name="connsiteY3" fmla="*/ 758142 h 759595"/>
              <a:gd name="connsiteX4" fmla="*/ 0 w 274830"/>
              <a:gd name="connsiteY4" fmla="*/ 0 h 759595"/>
              <a:gd name="connsiteX0" fmla="*/ 0 w 273381"/>
              <a:gd name="connsiteY0" fmla="*/ 671716 h 1431311"/>
              <a:gd name="connsiteX1" fmla="*/ 240161 w 273381"/>
              <a:gd name="connsiteY1" fmla="*/ 0 h 1431311"/>
              <a:gd name="connsiteX2" fmla="*/ 273376 w 273381"/>
              <a:gd name="connsiteY2" fmla="*/ 1431311 h 1431311"/>
              <a:gd name="connsiteX3" fmla="*/ 5787 w 273381"/>
              <a:gd name="connsiteY3" fmla="*/ 1429858 h 1431311"/>
              <a:gd name="connsiteX4" fmla="*/ 0 w 273381"/>
              <a:gd name="connsiteY4" fmla="*/ 671716 h 1431311"/>
              <a:gd name="connsiteX0" fmla="*/ 2881 w 267594"/>
              <a:gd name="connsiteY0" fmla="*/ 4334 h 1431311"/>
              <a:gd name="connsiteX1" fmla="*/ 234374 w 267594"/>
              <a:gd name="connsiteY1" fmla="*/ 0 h 1431311"/>
              <a:gd name="connsiteX2" fmla="*/ 267589 w 267594"/>
              <a:gd name="connsiteY2" fmla="*/ 1431311 h 1431311"/>
              <a:gd name="connsiteX3" fmla="*/ 0 w 267594"/>
              <a:gd name="connsiteY3" fmla="*/ 1429858 h 1431311"/>
              <a:gd name="connsiteX4" fmla="*/ 2881 w 267594"/>
              <a:gd name="connsiteY4" fmla="*/ 4334 h 1431311"/>
              <a:gd name="connsiteX0" fmla="*/ 2881 w 250264"/>
              <a:gd name="connsiteY0" fmla="*/ 4334 h 1435645"/>
              <a:gd name="connsiteX1" fmla="*/ 234374 w 250264"/>
              <a:gd name="connsiteY1" fmla="*/ 0 h 1435645"/>
              <a:gd name="connsiteX2" fmla="*/ 250254 w 250264"/>
              <a:gd name="connsiteY2" fmla="*/ 1435645 h 1435645"/>
              <a:gd name="connsiteX3" fmla="*/ 0 w 250264"/>
              <a:gd name="connsiteY3" fmla="*/ 1429858 h 1435645"/>
              <a:gd name="connsiteX4" fmla="*/ 2881 w 250264"/>
              <a:gd name="connsiteY4" fmla="*/ 4334 h 1435645"/>
              <a:gd name="connsiteX0" fmla="*/ 2881 w 250264"/>
              <a:gd name="connsiteY0" fmla="*/ 4334 h 1439978"/>
              <a:gd name="connsiteX1" fmla="*/ 234374 w 250264"/>
              <a:gd name="connsiteY1" fmla="*/ 0 h 1439978"/>
              <a:gd name="connsiteX2" fmla="*/ 250254 w 250264"/>
              <a:gd name="connsiteY2" fmla="*/ 1439978 h 1439978"/>
              <a:gd name="connsiteX3" fmla="*/ 0 w 250264"/>
              <a:gd name="connsiteY3" fmla="*/ 1429858 h 1439978"/>
              <a:gd name="connsiteX4" fmla="*/ 2881 w 250264"/>
              <a:gd name="connsiteY4" fmla="*/ 4334 h 1439978"/>
              <a:gd name="connsiteX0" fmla="*/ 2881 w 250264"/>
              <a:gd name="connsiteY0" fmla="*/ 4334 h 1431298"/>
              <a:gd name="connsiteX1" fmla="*/ 234374 w 250264"/>
              <a:gd name="connsiteY1" fmla="*/ 0 h 1431298"/>
              <a:gd name="connsiteX2" fmla="*/ 250254 w 250264"/>
              <a:gd name="connsiteY2" fmla="*/ 1431298 h 1431298"/>
              <a:gd name="connsiteX3" fmla="*/ 0 w 250264"/>
              <a:gd name="connsiteY3" fmla="*/ 1429858 h 1431298"/>
              <a:gd name="connsiteX4" fmla="*/ 2881 w 250264"/>
              <a:gd name="connsiteY4" fmla="*/ 4334 h 1431298"/>
              <a:gd name="connsiteX0" fmla="*/ 2881 w 245927"/>
              <a:gd name="connsiteY0" fmla="*/ 4334 h 1435637"/>
              <a:gd name="connsiteX1" fmla="*/ 234374 w 245927"/>
              <a:gd name="connsiteY1" fmla="*/ 0 h 1435637"/>
              <a:gd name="connsiteX2" fmla="*/ 245914 w 245927"/>
              <a:gd name="connsiteY2" fmla="*/ 1435637 h 1435637"/>
              <a:gd name="connsiteX3" fmla="*/ 0 w 245927"/>
              <a:gd name="connsiteY3" fmla="*/ 1429858 h 1435637"/>
              <a:gd name="connsiteX4" fmla="*/ 2881 w 245927"/>
              <a:gd name="connsiteY4" fmla="*/ 4334 h 143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927" h="1435637">
                <a:moveTo>
                  <a:pt x="2881" y="4334"/>
                </a:moveTo>
                <a:lnTo>
                  <a:pt x="234374" y="0"/>
                </a:lnTo>
                <a:cubicBezTo>
                  <a:pt x="233889" y="253198"/>
                  <a:pt x="246399" y="1182439"/>
                  <a:pt x="245914" y="1435637"/>
                </a:cubicBezTo>
                <a:lnTo>
                  <a:pt x="0" y="1429858"/>
                </a:lnTo>
                <a:cubicBezTo>
                  <a:pt x="960" y="954683"/>
                  <a:pt x="1921" y="479509"/>
                  <a:pt x="2881" y="4334"/>
                </a:cubicBez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cs-CZ"/>
          </a:p>
        </p:txBody>
      </p:sp>
      <p:sp>
        <p:nvSpPr>
          <p:cNvPr id="27" name="Pravoúhlý trojúhelník 26"/>
          <p:cNvSpPr/>
          <p:nvPr/>
        </p:nvSpPr>
        <p:spPr>
          <a:xfrm rot="10800000">
            <a:off x="3603179" y="2171700"/>
            <a:ext cx="191772" cy="283420"/>
          </a:xfrm>
          <a:prstGeom prst="rt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7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10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4" dur="10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5" dur="10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/>
          <a:srcRect t="9847"/>
          <a:stretch/>
        </p:blipFill>
        <p:spPr>
          <a:xfrm>
            <a:off x="1524000" y="1318019"/>
            <a:ext cx="9144000" cy="4465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1524000" y="990847"/>
            <a:ext cx="9144001" cy="3271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/>
          <a:lstStyle/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Zavádění pro řízená letiště v</a:t>
            </a:r>
            <a:r>
              <a:rPr lang="cs-CZ" sz="1400" b="1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</a:rPr>
              <a:t>ČR</a:t>
            </a:r>
            <a:r>
              <a:rPr lang="cs-CZ" sz="1400" b="1" dirty="0">
                <a:solidFill>
                  <a:schemeClr val="tx1"/>
                </a:solidFill>
              </a:rPr>
              <a:t> </a:t>
            </a:r>
            <a:r>
              <a:rPr lang="cs-CZ" sz="1800" dirty="0">
                <a:solidFill>
                  <a:schemeClr val="tx1"/>
                </a:solidFill>
              </a:rPr>
              <a:t>(od 09 / 2022 provozní režim):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49810" b="61462"/>
          <a:stretch/>
        </p:blipFill>
        <p:spPr>
          <a:xfrm>
            <a:off x="3180398" y="2887973"/>
            <a:ext cx="2012633" cy="2499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1792287" y="367752"/>
            <a:ext cx="8607425" cy="1246188"/>
          </a:xfrm>
        </p:spPr>
        <p:txBody>
          <a:bodyPr/>
          <a:lstStyle/>
          <a:p>
            <a:pPr algn="ctr"/>
            <a:r>
              <a:rPr lang="cs-CZ" dirty="0" err="1" smtClean="0"/>
              <a:t>Gridy</a:t>
            </a:r>
            <a:r>
              <a:rPr lang="cs-CZ" dirty="0" smtClean="0"/>
              <a:t> v </a:t>
            </a:r>
            <a:r>
              <a:rPr lang="cs-CZ" dirty="0" err="1" smtClean="0"/>
              <a:t>DronView</a:t>
            </a:r>
            <a:endParaRPr lang="cs-CZ" dirty="0"/>
          </a:p>
        </p:txBody>
      </p:sp>
      <p:sp>
        <p:nvSpPr>
          <p:cNvPr id="2" name="Šipka doprava 1"/>
          <p:cNvSpPr/>
          <p:nvPr/>
        </p:nvSpPr>
        <p:spPr>
          <a:xfrm rot="10800000">
            <a:off x="2781300" y="1793153"/>
            <a:ext cx="1714500" cy="29592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2804161" y="3908409"/>
            <a:ext cx="2101851" cy="1653134"/>
          </a:xfrm>
          <a:prstGeom prst="ellipse">
            <a:avLst/>
          </a:prstGeom>
          <a:solidFill>
            <a:schemeClr val="accent1">
              <a:alpha val="1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617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6075" cy="584151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0576" y="346673"/>
            <a:ext cx="8607425" cy="1246188"/>
          </a:xfrm>
        </p:spPr>
        <p:txBody>
          <a:bodyPr/>
          <a:lstStyle/>
          <a:p>
            <a:r>
              <a:rPr lang="cs-CZ" sz="24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69332"/>
            <a:ext cx="12192000" cy="3466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/>
          <a:lstStyle/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Zavádění pro řízená letiště v</a:t>
            </a:r>
            <a:r>
              <a:rPr lang="cs-CZ" sz="1400" b="1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</a:rPr>
              <a:t>ČR</a:t>
            </a:r>
            <a:r>
              <a:rPr lang="cs-CZ" sz="1400" b="1" dirty="0">
                <a:solidFill>
                  <a:schemeClr val="tx1"/>
                </a:solidFill>
              </a:rPr>
              <a:t> </a:t>
            </a:r>
            <a:r>
              <a:rPr lang="cs-CZ" sz="1800" dirty="0">
                <a:solidFill>
                  <a:schemeClr val="tx1"/>
                </a:solidFill>
              </a:rPr>
              <a:t>(od 09 / 2022 provozní režim):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739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dirty="0" smtClean="0">
                <a:solidFill>
                  <a:schemeClr val="bg1"/>
                </a:solidFill>
              </a:rPr>
              <a:t>GRIDY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38917" y="815301"/>
            <a:ext cx="4443252" cy="160043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Praha/Ruzyně (LKPR)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Brno/Tuřany (LKTB)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Ostrava/Mošnov (LKMT)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Karlovy Vary/Olšová Vrata (LKKV)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Vodochody (LKVO)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Kunovice (LKKU)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Čáslav (LKCV)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Kbely (LKKB)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Pardubice (LKPD)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Náměšť (LKNA)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756" y="2587924"/>
            <a:ext cx="3081413" cy="3093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9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letejtezodpovedne.cz/images/LKT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11719" r="-146" b="12627"/>
          <a:stretch/>
        </p:blipFill>
        <p:spPr bwMode="auto">
          <a:xfrm>
            <a:off x="0" y="-144438"/>
            <a:ext cx="12192000" cy="60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057" y="706290"/>
            <a:ext cx="333422" cy="333422"/>
          </a:xfrm>
          <a:prstGeom prst="rect">
            <a:avLst/>
          </a:prstGeom>
        </p:spPr>
      </p:pic>
      <p:sp>
        <p:nvSpPr>
          <p:cNvPr id="7" name="Násobení 6"/>
          <p:cNvSpPr/>
          <p:nvPr/>
        </p:nvSpPr>
        <p:spPr>
          <a:xfrm>
            <a:off x="5191704" y="324361"/>
            <a:ext cx="1024128" cy="1097280"/>
          </a:xfrm>
          <a:prstGeom prst="mathMultiply">
            <a:avLst>
              <a:gd name="adj1" fmla="val 6556"/>
            </a:avLst>
          </a:prstGeom>
          <a:solidFill>
            <a:schemeClr val="accent3"/>
          </a:solidFill>
          <a:ln w="127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771072" y="633635"/>
            <a:ext cx="36867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600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GRID 0</a:t>
            </a:r>
          </a:p>
          <a:p>
            <a:pPr algn="ctr"/>
            <a:r>
              <a:rPr lang="cs-CZ" sz="3600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MUSÍM LET KOORDINOVAT</a:t>
            </a:r>
          </a:p>
        </p:txBody>
      </p:sp>
    </p:spTree>
    <p:extLst>
      <p:ext uri="{BB962C8B-B14F-4D97-AF65-F5344CB8AC3E}">
        <p14:creationId xmlns:p14="http://schemas.microsoft.com/office/powerpoint/2010/main" val="37355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letejtezodpovedne.cz/images/LKT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11719" r="-146" b="12627"/>
          <a:stretch/>
        </p:blipFill>
        <p:spPr bwMode="auto">
          <a:xfrm>
            <a:off x="0" y="-144438"/>
            <a:ext cx="12192000" cy="60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105" y="930360"/>
            <a:ext cx="333422" cy="33342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884425" y="4173096"/>
            <a:ext cx="78539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GRID 40 </a:t>
            </a:r>
          </a:p>
          <a:p>
            <a:pPr algn="ctr"/>
            <a:r>
              <a:rPr lang="cs-CZ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MOHU LÉTAT DO VÝŠKY 40 M AGL </a:t>
            </a:r>
          </a:p>
          <a:p>
            <a:pPr algn="ctr"/>
            <a:r>
              <a:rPr lang="cs-CZ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BEZ NUTNOSTI KOORDINACE </a:t>
            </a:r>
          </a:p>
        </p:txBody>
      </p:sp>
    </p:spTree>
    <p:extLst>
      <p:ext uri="{BB962C8B-B14F-4D97-AF65-F5344CB8AC3E}">
        <p14:creationId xmlns:p14="http://schemas.microsoft.com/office/powerpoint/2010/main" val="226282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115 L 0.0461 0.35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POZOR NA VÁHU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1819593" y="973244"/>
            <a:ext cx="29995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&gt;0,91</a:t>
            </a:r>
            <a:r>
              <a:rPr lang="cs-CZ" sz="72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4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1036" name="Picture 12" descr="Unbalanced scale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91" y="252662"/>
            <a:ext cx="5678559" cy="567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127" y="3007172"/>
            <a:ext cx="1941265" cy="74514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642" y="3752315"/>
            <a:ext cx="2045380" cy="14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3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72" y="220031"/>
            <a:ext cx="7688308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7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098" y="245464"/>
            <a:ext cx="7738983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8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Nejvýraznější novinky ŘLP za uplynulý rok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520" t="9128" r="6149" b="2831"/>
          <a:stretch/>
        </p:blipFill>
        <p:spPr>
          <a:xfrm>
            <a:off x="1310431" y="1578633"/>
            <a:ext cx="3719212" cy="324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02" y="1592353"/>
            <a:ext cx="3226882" cy="324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ovéPole 5"/>
          <p:cNvSpPr txBox="1"/>
          <p:nvPr/>
        </p:nvSpPr>
        <p:spPr>
          <a:xfrm>
            <a:off x="6098283" y="4832353"/>
            <a:ext cx="338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Letištní </a:t>
            </a:r>
            <a:r>
              <a:rPr lang="cs-CZ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gridy</a:t>
            </a:r>
            <a:endParaRPr lang="cs-CZ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179841" y="4832353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v oblasti U-</a:t>
            </a:r>
            <a:r>
              <a:rPr lang="cs-CZ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lang="cs-CZ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6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14514" y="474704"/>
            <a:ext cx="8607425" cy="1770855"/>
          </a:xfrm>
        </p:spPr>
        <p:txBody>
          <a:bodyPr/>
          <a:lstStyle/>
          <a:p>
            <a:pPr algn="ctr"/>
            <a:r>
              <a:rPr lang="cs-CZ" sz="4000" dirty="0"/>
              <a:t>Postup při koordinaci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66" y="1121320"/>
            <a:ext cx="6976782" cy="4450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6954945" y="3771141"/>
            <a:ext cx="4717824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alpha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Obsah žádosti(í) – identické s obsahem žádostí o NSF:</a:t>
            </a:r>
          </a:p>
          <a:p>
            <a:pPr marL="742950" lvl="1" indent="-285750">
              <a:buFont typeface="+mj-lt"/>
              <a:buAutoNum type="alphaLcParenR"/>
            </a:pP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Účel letu;</a:t>
            </a:r>
          </a:p>
          <a:p>
            <a:pPr marL="742950" lvl="1" indent="-285750">
              <a:buFont typeface="+mj-lt"/>
              <a:buAutoNum type="alphaLcParenR"/>
            </a:pP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Prostor činnosti nebo požadované trajektorie letu – zákres do mapy a seznam souřadnic popisujících žádaný prostor;</a:t>
            </a:r>
          </a:p>
          <a:p>
            <a:pPr marL="742950" lvl="1" indent="-285750">
              <a:buFont typeface="+mj-lt"/>
              <a:buAutoNum type="alphaLcParenR"/>
            </a:pP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Předpokládanou dobu činnosti;</a:t>
            </a:r>
          </a:p>
          <a:p>
            <a:pPr marL="742950" lvl="1" indent="-285750">
              <a:buFont typeface="+mj-lt"/>
              <a:buAutoNum type="alphaLcParenR"/>
            </a:pP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Požadovanou výšku letu;</a:t>
            </a:r>
          </a:p>
          <a:p>
            <a:pPr marL="742950" lvl="1" indent="-285750">
              <a:buFont typeface="+mj-lt"/>
              <a:buAutoNum type="alphaLcParenR"/>
            </a:pP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Typ bezpilotního letadla;</a:t>
            </a:r>
          </a:p>
          <a:p>
            <a:pPr marL="742950" lvl="1" indent="-285750">
              <a:buFont typeface="+mj-lt"/>
              <a:buAutoNum type="alphaLcParenR"/>
            </a:pP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Místo vzletu a přistání;</a:t>
            </a:r>
          </a:p>
          <a:p>
            <a:pPr marL="742950" lvl="1" indent="-285750">
              <a:buFont typeface="+mj-lt"/>
              <a:buAutoNum type="alphaLcParenR"/>
            </a:pP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Plánovaný den provozu, plánovaný čas vzletu, dobu letu a požadovanou dobu platnosti koordinace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647060" y="1121320"/>
            <a:ext cx="4369537" cy="851979"/>
          </a:xfrm>
        </p:spPr>
        <p:txBody>
          <a:bodyPr/>
          <a:lstStyle/>
          <a:p>
            <a:pPr marL="0" indent="0" algn="ctr">
              <a:buNone/>
            </a:pPr>
            <a:r>
              <a:rPr lang="cs-CZ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Žádost(i) zaslat nejpozději </a:t>
            </a:r>
            <a:endParaRPr lang="cs-CZ" sz="3600" b="1" dirty="0" smtClean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36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pracovní </a:t>
            </a:r>
            <a:r>
              <a:rPr lang="cs-CZ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dny 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PŘEDEM.</a:t>
            </a:r>
            <a:r>
              <a:rPr lang="cs-CZ" sz="3600" dirty="0">
                <a:solidFill>
                  <a:schemeClr val="accent3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161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/>
              <a:t>  </a:t>
            </a:r>
            <a:r>
              <a:rPr lang="cs-CZ" sz="4000" dirty="0"/>
              <a:t>Edukační projekt Létejte zodpovědně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3630" y="1483743"/>
            <a:ext cx="6599208" cy="3993076"/>
          </a:xfrm>
        </p:spPr>
        <p:txBody>
          <a:bodyPr/>
          <a:lstStyle/>
          <a:p>
            <a:r>
              <a:rPr lang="cs-CZ" b="1" dirty="0" smtClean="0"/>
              <a:t>Společný projekt </a:t>
            </a:r>
            <a:r>
              <a:rPr lang="cs-CZ" dirty="0" smtClean="0"/>
              <a:t>ŘLP, MD a ÚCL;</a:t>
            </a:r>
          </a:p>
          <a:p>
            <a:r>
              <a:rPr lang="cs-CZ" b="1" dirty="0" smtClean="0"/>
              <a:t>Srozumitelná forma </a:t>
            </a:r>
            <a:r>
              <a:rPr lang="cs-CZ" dirty="0" smtClean="0"/>
              <a:t>informací </a:t>
            </a:r>
            <a:r>
              <a:rPr lang="cs-CZ" dirty="0"/>
              <a:t>o </a:t>
            </a:r>
            <a:r>
              <a:rPr lang="cs-CZ" dirty="0" smtClean="0"/>
              <a:t>U-</a:t>
            </a:r>
            <a:r>
              <a:rPr lang="cs-CZ" dirty="0" err="1" smtClean="0"/>
              <a:t>space</a:t>
            </a:r>
            <a:r>
              <a:rPr lang="cs-CZ" dirty="0" smtClean="0"/>
              <a:t> i aktuálních </a:t>
            </a:r>
            <a:r>
              <a:rPr lang="cs-CZ" dirty="0"/>
              <a:t>pravidlech provozu bezpilotních </a:t>
            </a:r>
            <a:r>
              <a:rPr lang="cs-CZ" dirty="0" smtClean="0"/>
              <a:t>letadel;</a:t>
            </a:r>
          </a:p>
          <a:p>
            <a:r>
              <a:rPr lang="cs-CZ" b="1" dirty="0" smtClean="0"/>
              <a:t>Kontinuální rozvoj </a:t>
            </a:r>
            <a:r>
              <a:rPr lang="cs-CZ" dirty="0" smtClean="0"/>
              <a:t>webu</a:t>
            </a:r>
          </a:p>
          <a:p>
            <a:r>
              <a:rPr lang="cs-CZ" dirty="0"/>
              <a:t>Cílem kampaně </a:t>
            </a:r>
            <a:r>
              <a:rPr lang="cs-CZ" dirty="0" smtClean="0"/>
              <a:t>je:</a:t>
            </a:r>
            <a:endParaRPr lang="cs-CZ" dirty="0"/>
          </a:p>
          <a:p>
            <a:pPr lvl="1"/>
            <a:r>
              <a:rPr lang="cs-CZ" b="1" dirty="0"/>
              <a:t>zvýšení </a:t>
            </a:r>
            <a:r>
              <a:rPr lang="cs-CZ" b="1" dirty="0" smtClean="0"/>
              <a:t>bezpečnosti,</a:t>
            </a:r>
            <a:endParaRPr lang="cs-CZ" dirty="0"/>
          </a:p>
          <a:p>
            <a:pPr lvl="1"/>
            <a:r>
              <a:rPr lang="cs-CZ" b="1" dirty="0"/>
              <a:t>poskytnout garantované </a:t>
            </a:r>
            <a:r>
              <a:rPr lang="cs-CZ" b="1" dirty="0" smtClean="0"/>
              <a:t>informace,</a:t>
            </a:r>
            <a:endParaRPr lang="cs-CZ" dirty="0"/>
          </a:p>
          <a:p>
            <a:pPr lvl="1"/>
            <a:r>
              <a:rPr lang="cs-CZ" b="1" dirty="0"/>
              <a:t>podpořit </a:t>
            </a:r>
            <a:r>
              <a:rPr lang="cs-CZ" b="1" dirty="0" smtClean="0"/>
              <a:t>společenskou přijatelnost.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657" y="1275356"/>
            <a:ext cx="3856936" cy="3842250"/>
          </a:xfrm>
          <a:prstGeom prst="rect">
            <a:avLst/>
          </a:prstGeom>
        </p:spPr>
      </p:pic>
      <p:pic>
        <p:nvPicPr>
          <p:cNvPr id="5" name="Picture 12" descr="Facebook Messenger Logo, PNG, Symbol, History, Mea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56" y="4530525"/>
            <a:ext cx="1063664" cy="5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Instagram – Wikiped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60" y="4560679"/>
            <a:ext cx="576689" cy="5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Twitter – Aplikace na Google Pl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66" y="4560678"/>
            <a:ext cx="576689" cy="5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acebook Redes Sociální - Obrázek zdarma na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63" y="4566058"/>
            <a:ext cx="576689" cy="57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ástupný symbol pro obsah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995005" y="504000"/>
            <a:ext cx="558530" cy="55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obsah 2"/>
          <p:cNvSpPr txBox="1">
            <a:spLocks/>
          </p:cNvSpPr>
          <p:nvPr/>
        </p:nvSpPr>
        <p:spPr bwMode="auto">
          <a:xfrm>
            <a:off x="8197667" y="4252842"/>
            <a:ext cx="721512" cy="27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1950" indent="-3619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8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437637" y="674368"/>
            <a:ext cx="9144000" cy="137699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Děkuji za Vaši pozornost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Létejte zodpovědně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96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2377" y="1496055"/>
            <a:ext cx="8865822" cy="3602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2573894" y="3001036"/>
            <a:ext cx="7691540" cy="2002285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115951" y="443221"/>
            <a:ext cx="8607425" cy="1246188"/>
          </a:xfrm>
        </p:spPr>
        <p:txBody>
          <a:bodyPr/>
          <a:lstStyle/>
          <a:p>
            <a:r>
              <a:rPr lang="cs-CZ" sz="4000" dirty="0"/>
              <a:t>Změny v zakládací listině ŘLP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10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958799" y="1133632"/>
            <a:ext cx="4079028" cy="2086725"/>
          </a:xfrm>
          <a:prstGeom prst="rect">
            <a:avLst/>
          </a:prstGeom>
          <a:ln w="28575">
            <a:solidFill>
              <a:srgbClr val="00205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</a:pPr>
            <a:r>
              <a:rPr lang="cs-CZ" dirty="0" smtClean="0">
                <a:solidFill>
                  <a:schemeClr val="tx2"/>
                </a:solidFill>
                <a:ea typeface="+mj-ea"/>
                <a:cs typeface="Arial" panose="020B0604020202020204" pitchFamily="34" charset="0"/>
              </a:rPr>
              <a:t>Soubor nových služeb a specifických postupů vedoucích k bezpečnému a efektivnímu přístupu do vzdušného prostoru UAS. Vyžaduje vysokou míru digitalizace a automatizace. </a:t>
            </a:r>
            <a:endParaRPr lang="cs-CZ" dirty="0">
              <a:solidFill>
                <a:schemeClr val="tx2"/>
              </a:solidFill>
              <a:ea typeface="+mj-ea"/>
              <a:cs typeface="Arial" panose="020B0604020202020204" pitchFamily="34" charset="0"/>
            </a:endParaRPr>
          </a:p>
          <a:p>
            <a:pPr algn="ctr" defTabSz="685800">
              <a:lnSpc>
                <a:spcPct val="90000"/>
              </a:lnSpc>
            </a:pPr>
            <a:endParaRPr lang="cs-CZ" dirty="0" smtClean="0">
              <a:solidFill>
                <a:schemeClr val="tx2"/>
              </a:solidFill>
              <a:ea typeface="+mj-ea"/>
              <a:cs typeface="Arial" panose="020B0604020202020204" pitchFamily="34" charset="0"/>
            </a:endParaRPr>
          </a:p>
          <a:p>
            <a:pPr algn="ctr" defTabSz="685800">
              <a:lnSpc>
                <a:spcPct val="90000"/>
              </a:lnSpc>
            </a:pPr>
            <a:r>
              <a:rPr lang="cs-CZ" dirty="0" smtClean="0">
                <a:solidFill>
                  <a:schemeClr val="tx2"/>
                </a:solidFill>
                <a:ea typeface="+mj-ea"/>
                <a:cs typeface="Arial" panose="020B0604020202020204" pitchFamily="34" charset="0"/>
              </a:rPr>
              <a:t>Cíl: </a:t>
            </a:r>
            <a:r>
              <a:rPr lang="cs-CZ" b="1" dirty="0" smtClean="0">
                <a:solidFill>
                  <a:schemeClr val="tx2"/>
                </a:solidFill>
                <a:ea typeface="+mj-ea"/>
                <a:cs typeface="Arial" panose="020B0604020202020204" pitchFamily="34" charset="0"/>
              </a:rPr>
              <a:t>Úplná integrace UAS do vzdušného prostoru.</a:t>
            </a:r>
            <a:endParaRPr lang="cs-CZ" sz="1600" b="1" dirty="0">
              <a:solidFill>
                <a:schemeClr val="tx2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Nadpis 1"/>
          <p:cNvSpPr txBox="1">
            <a:spLocks/>
          </p:cNvSpPr>
          <p:nvPr/>
        </p:nvSpPr>
        <p:spPr bwMode="auto">
          <a:xfrm>
            <a:off x="1790966" y="481369"/>
            <a:ext cx="86074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sz="4000" dirty="0"/>
              <a:t>U-space</a:t>
            </a:r>
            <a:endParaRPr lang="en-GB" sz="4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520" t="9128" r="6149" b="2831"/>
          <a:stretch/>
        </p:blipFill>
        <p:spPr>
          <a:xfrm>
            <a:off x="5434871" y="1056026"/>
            <a:ext cx="5477544" cy="477177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949884" y="5303024"/>
            <a:ext cx="1259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EASA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958799" y="3418339"/>
            <a:ext cx="3737337" cy="506341"/>
            <a:chOff x="407756" y="2375209"/>
            <a:chExt cx="5708589" cy="471156"/>
          </a:xfrm>
        </p:grpSpPr>
        <p:sp>
          <p:nvSpPr>
            <p:cNvPr id="7" name="Zaoblený obdélník 6"/>
            <p:cNvSpPr/>
            <p:nvPr/>
          </p:nvSpPr>
          <p:spPr>
            <a:xfrm>
              <a:off x="407756" y="2375209"/>
              <a:ext cx="5708589" cy="471156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9" name="Zaoblený obdélník 4"/>
            <p:cNvSpPr/>
            <p:nvPr/>
          </p:nvSpPr>
          <p:spPr>
            <a:xfrm>
              <a:off x="430756" y="2398209"/>
              <a:ext cx="5662589" cy="425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771" tIns="0" rIns="215771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kern="1200" dirty="0" smtClean="0"/>
                <a:t>SOUVISEJÍCÍ LEGISLATIVA</a:t>
              </a:r>
              <a:endParaRPr lang="cs-CZ" sz="2000" b="1" kern="1200" dirty="0"/>
            </a:p>
          </p:txBody>
        </p:sp>
      </p:grpSp>
      <p:sp>
        <p:nvSpPr>
          <p:cNvPr id="2" name="Obdélník 1"/>
          <p:cNvSpPr/>
          <p:nvPr/>
        </p:nvSpPr>
        <p:spPr>
          <a:xfrm>
            <a:off x="747864" y="4000270"/>
            <a:ext cx="3305585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 defTabSz="685800">
              <a:spcBef>
                <a:spcPts val="200"/>
              </a:spcBef>
              <a:buFont typeface="Georgia" pitchFamily="18" charset="0"/>
              <a:buChar char="―"/>
            </a:pPr>
            <a:r>
              <a:rPr lang="cs-CZ" dirty="0"/>
              <a:t>Prováděcí nařízení „U-</a:t>
            </a:r>
            <a:r>
              <a:rPr lang="cs-CZ" dirty="0" err="1"/>
              <a:t>space</a:t>
            </a:r>
            <a:r>
              <a:rPr lang="cs-CZ" dirty="0"/>
              <a:t>“ </a:t>
            </a:r>
            <a:endParaRPr lang="cs-CZ" dirty="0" smtClean="0"/>
          </a:p>
          <a:p>
            <a:pPr defTabSz="685800">
              <a:spcBef>
                <a:spcPts val="200"/>
              </a:spcBef>
            </a:pPr>
            <a:r>
              <a:rPr lang="cs-CZ" dirty="0" smtClean="0"/>
              <a:t>       (</a:t>
            </a:r>
            <a:r>
              <a:rPr lang="cs-CZ" dirty="0"/>
              <a:t>2021/664, 665, 666)</a:t>
            </a:r>
          </a:p>
        </p:txBody>
      </p:sp>
    </p:spTree>
    <p:extLst>
      <p:ext uri="{BB962C8B-B14F-4D97-AF65-F5344CB8AC3E}">
        <p14:creationId xmlns:p14="http://schemas.microsoft.com/office/powerpoint/2010/main" val="10691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4513" y="594943"/>
            <a:ext cx="8607425" cy="1246188"/>
          </a:xfrm>
        </p:spPr>
        <p:txBody>
          <a:bodyPr/>
          <a:lstStyle/>
          <a:p>
            <a:pPr algn="ctr"/>
            <a:r>
              <a:rPr lang="cs-CZ" sz="4000" dirty="0" smtClean="0"/>
              <a:t>Hlavní charakteristiky U-</a:t>
            </a:r>
            <a:r>
              <a:rPr lang="cs-CZ" sz="4000" dirty="0" err="1" smtClean="0"/>
              <a:t>space</a:t>
            </a:r>
            <a:endParaRPr lang="cs-CZ" sz="4000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5105553" y="1301887"/>
          <a:ext cx="6280236" cy="430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9" y="1885240"/>
            <a:ext cx="4727664" cy="31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rone Mapping Software | Drone Mapping App | UAV Mapping | Surveying  Software | DroneDeploy">
            <a:extLst>
              <a:ext uri="{FF2B5EF4-FFF2-40B4-BE49-F238E27FC236}">
                <a16:creationId xmlns:a16="http://schemas.microsoft.com/office/drawing/2014/main" id="{2D179A9F-DEE5-4552-BBE6-535A4FC1A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405">
            <a:off x="1536771" y="2260446"/>
            <a:ext cx="2793880" cy="17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6C9DA45-EDCF-442E-81E0-6A7E779A9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4276476"/>
              </p:ext>
            </p:extLst>
          </p:nvPr>
        </p:nvGraphicFramePr>
        <p:xfrm>
          <a:off x="1401399" y="1684051"/>
          <a:ext cx="6249493" cy="3285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382" y="569846"/>
            <a:ext cx="11476567" cy="1246188"/>
          </a:xfrm>
        </p:spPr>
        <p:txBody>
          <a:bodyPr/>
          <a:lstStyle/>
          <a:p>
            <a:pPr algn="ctr"/>
            <a:r>
              <a:rPr lang="cs-CZ" sz="4000" dirty="0"/>
              <a:t>Služby U-</a:t>
            </a:r>
            <a:r>
              <a:rPr lang="cs-CZ" sz="4000" dirty="0" err="1"/>
              <a:t>space</a:t>
            </a:r>
            <a:endParaRPr lang="cs-CZ" sz="4000" dirty="0"/>
          </a:p>
        </p:txBody>
      </p:sp>
      <p:sp>
        <p:nvSpPr>
          <p:cNvPr id="6" name="Obdélník: se zakulacenými rohy 6">
            <a:extLst>
              <a:ext uri="{FF2B5EF4-FFF2-40B4-BE49-F238E27FC236}">
                <a16:creationId xmlns:a16="http://schemas.microsoft.com/office/drawing/2014/main" id="{F8716A7A-F1BB-4D3B-BFDC-ED7AC4BF99AA}"/>
              </a:ext>
            </a:extLst>
          </p:cNvPr>
          <p:cNvSpPr/>
          <p:nvPr/>
        </p:nvSpPr>
        <p:spPr>
          <a:xfrm>
            <a:off x="4214951" y="4289040"/>
            <a:ext cx="953998" cy="3414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</a:rPr>
              <a:t>OSTATNÍ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A54EB8D-32A5-4F00-A49F-837FE043D737}"/>
              </a:ext>
            </a:extLst>
          </p:cNvPr>
          <p:cNvCxnSpPr/>
          <p:nvPr/>
        </p:nvCxnSpPr>
        <p:spPr>
          <a:xfrm>
            <a:off x="3405462" y="3083835"/>
            <a:ext cx="809489" cy="12052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B20207BB-799D-482D-AD55-6754661627DE}"/>
              </a:ext>
            </a:extLst>
          </p:cNvPr>
          <p:cNvSpPr/>
          <p:nvPr/>
        </p:nvSpPr>
        <p:spPr>
          <a:xfrm>
            <a:off x="7387396" y="1808051"/>
            <a:ext cx="275962" cy="733683"/>
          </a:xfrm>
          <a:prstGeom prst="rightBrace">
            <a:avLst>
              <a:gd name="adj1" fmla="val 23412"/>
              <a:gd name="adj2" fmla="val 53527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Pravá složená závorka 8">
            <a:extLst>
              <a:ext uri="{FF2B5EF4-FFF2-40B4-BE49-F238E27FC236}">
                <a16:creationId xmlns:a16="http://schemas.microsoft.com/office/drawing/2014/main" id="{88B7E5B1-6B6D-4310-968D-8D14D4669E5D}"/>
              </a:ext>
            </a:extLst>
          </p:cNvPr>
          <p:cNvSpPr/>
          <p:nvPr/>
        </p:nvSpPr>
        <p:spPr>
          <a:xfrm>
            <a:off x="7399756" y="2935464"/>
            <a:ext cx="275962" cy="1943220"/>
          </a:xfrm>
          <a:prstGeom prst="rightBrace">
            <a:avLst>
              <a:gd name="adj1" fmla="val 45603"/>
              <a:gd name="adj2" fmla="val 50471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D466F1A-B5AB-4E3F-9269-9E52E1168091}"/>
              </a:ext>
            </a:extLst>
          </p:cNvPr>
          <p:cNvSpPr/>
          <p:nvPr/>
        </p:nvSpPr>
        <p:spPr>
          <a:xfrm>
            <a:off x="7767774" y="2005615"/>
            <a:ext cx="1012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V nařízení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7414BB6-CEE9-4FC7-888D-71D31A0C5967}"/>
              </a:ext>
            </a:extLst>
          </p:cNvPr>
          <p:cNvSpPr/>
          <p:nvPr/>
        </p:nvSpPr>
        <p:spPr>
          <a:xfrm>
            <a:off x="7801398" y="3737797"/>
            <a:ext cx="1095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Koncepty</a:t>
            </a:r>
            <a:endParaRPr lang="cs-CZ" dirty="0"/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57155F46-B3AA-48EB-82D8-AFD52EB3CA18}"/>
              </a:ext>
            </a:extLst>
          </p:cNvPr>
          <p:cNvSpPr/>
          <p:nvPr/>
        </p:nvSpPr>
        <p:spPr>
          <a:xfrm>
            <a:off x="8871746" y="2155078"/>
            <a:ext cx="376774" cy="1815737"/>
          </a:xfrm>
          <a:prstGeom prst="rightBrace">
            <a:avLst>
              <a:gd name="adj1" fmla="val 120479"/>
              <a:gd name="adj2" fmla="val 500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53A1DF5-00AB-42B1-8D01-D7D5B4311BE7}"/>
              </a:ext>
            </a:extLst>
          </p:cNvPr>
          <p:cNvSpPr/>
          <p:nvPr/>
        </p:nvSpPr>
        <p:spPr>
          <a:xfrm>
            <a:off x="9340470" y="2775564"/>
            <a:ext cx="638234" cy="616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/>
              <a:t>CÍL</a:t>
            </a:r>
          </a:p>
        </p:txBody>
      </p:sp>
    </p:spTree>
    <p:extLst>
      <p:ext uri="{BB962C8B-B14F-4D97-AF65-F5344CB8AC3E}">
        <p14:creationId xmlns:p14="http://schemas.microsoft.com/office/powerpoint/2010/main" val="22189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05368" y="619188"/>
            <a:ext cx="8607425" cy="1246188"/>
          </a:xfrm>
        </p:spPr>
        <p:txBody>
          <a:bodyPr/>
          <a:lstStyle/>
          <a:p>
            <a:pPr algn="ctr"/>
            <a:r>
              <a:rPr lang="cs-CZ" sz="4000" dirty="0"/>
              <a:t>Implementace U-</a:t>
            </a:r>
            <a:r>
              <a:rPr lang="cs-CZ" sz="4000" dirty="0" err="1"/>
              <a:t>space</a:t>
            </a:r>
            <a:r>
              <a:rPr lang="cs-CZ" sz="4000" dirty="0"/>
              <a:t>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6322" y="1347030"/>
            <a:ext cx="8083252" cy="1036691"/>
          </a:xfrm>
        </p:spPr>
        <p:txBody>
          <a:bodyPr/>
          <a:lstStyle/>
          <a:p>
            <a:r>
              <a:rPr lang="cs-CZ" dirty="0"/>
              <a:t>Návaznost na řadu dokumentů převážně </a:t>
            </a:r>
            <a:r>
              <a:rPr lang="cs-CZ" b="1" dirty="0"/>
              <a:t>legislativního </a:t>
            </a:r>
            <a:r>
              <a:rPr lang="cs-CZ" dirty="0"/>
              <a:t>charakteru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634" y="1937856"/>
            <a:ext cx="6443463" cy="3671966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1016323" y="1952222"/>
            <a:ext cx="365953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1950" indent="-3619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itchFamily="18" charset="0"/>
              <a:buChar char="―"/>
              <a:defRPr sz="2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123950" indent="-2603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tabLst>
                <a:tab pos="857250" algn="l"/>
              </a:tabLst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58900" indent="-2349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itchFamily="18" charset="0"/>
              <a:buChar char="―"/>
              <a:defRPr sz="13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/>
              <a:t>Kroky</a:t>
            </a:r>
            <a:r>
              <a:rPr lang="cs-CZ" sz="2000" dirty="0"/>
              <a:t> zavádění U-</a:t>
            </a:r>
            <a:r>
              <a:rPr lang="cs-CZ" sz="2000" dirty="0" err="1"/>
              <a:t>space</a:t>
            </a:r>
            <a:r>
              <a:rPr lang="cs-CZ" sz="2000" dirty="0"/>
              <a:t>: </a:t>
            </a:r>
          </a:p>
          <a:p>
            <a:pPr lvl="1"/>
            <a:r>
              <a:rPr lang="cs-CZ" dirty="0" smtClean="0"/>
              <a:t>Testovací polygon</a:t>
            </a:r>
          </a:p>
          <a:p>
            <a:pPr lvl="1"/>
            <a:r>
              <a:rPr lang="cs-CZ" dirty="0" smtClean="0"/>
              <a:t>U-</a:t>
            </a:r>
            <a:r>
              <a:rPr lang="cs-CZ" dirty="0" err="1" smtClean="0"/>
              <a:t>space</a:t>
            </a:r>
            <a:r>
              <a:rPr lang="cs-CZ" dirty="0" smtClean="0"/>
              <a:t> prostory s vyžadovanými U-</a:t>
            </a:r>
            <a:r>
              <a:rPr lang="cs-CZ" dirty="0" err="1" smtClean="0"/>
              <a:t>space</a:t>
            </a:r>
            <a:r>
              <a:rPr lang="cs-CZ" dirty="0" smtClean="0"/>
              <a:t> službami (rok 2024+)</a:t>
            </a:r>
          </a:p>
          <a:p>
            <a:pPr lvl="1"/>
            <a:r>
              <a:rPr lang="cs-CZ" dirty="0" smtClean="0"/>
              <a:t>Plošné pokrytí U-</a:t>
            </a:r>
            <a:r>
              <a:rPr lang="cs-CZ" dirty="0" err="1" smtClean="0"/>
              <a:t>space</a:t>
            </a:r>
            <a:r>
              <a:rPr lang="cs-CZ" dirty="0" smtClean="0"/>
              <a:t> prostorem po celé ČR (rok 2035+)</a:t>
            </a:r>
            <a:endParaRPr lang="en-US" dirty="0" smtClean="0"/>
          </a:p>
          <a:p>
            <a:pPr lvl="1"/>
            <a:endParaRPr lang="cs-CZ" dirty="0" smtClean="0"/>
          </a:p>
          <a:p>
            <a:r>
              <a:rPr lang="cs-CZ" sz="2000" dirty="0"/>
              <a:t>Časování je závislé na </a:t>
            </a:r>
            <a:r>
              <a:rPr lang="cs-CZ" sz="2000" b="1" dirty="0"/>
              <a:t>připravenosti celé ČR </a:t>
            </a:r>
            <a:r>
              <a:rPr lang="cs-CZ" sz="2000" dirty="0"/>
              <a:t>k vyhlášení těchto prostorů. </a:t>
            </a:r>
          </a:p>
        </p:txBody>
      </p:sp>
    </p:spTree>
    <p:extLst>
      <p:ext uri="{BB962C8B-B14F-4D97-AF65-F5344CB8AC3E}">
        <p14:creationId xmlns:p14="http://schemas.microsoft.com/office/powerpoint/2010/main" val="30950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3"/>
          <a:srcRect l="621" r="1"/>
          <a:stretch/>
        </p:blipFill>
        <p:spPr>
          <a:xfrm>
            <a:off x="6026896" y="4027740"/>
            <a:ext cx="2062222" cy="763889"/>
          </a:xfrm>
          <a:prstGeom prst="rect">
            <a:avLst/>
          </a:prstGeom>
        </p:spPr>
      </p:pic>
      <p:grpSp>
        <p:nvGrpSpPr>
          <p:cNvPr id="35" name="Skupina 34"/>
          <p:cNvGrpSpPr/>
          <p:nvPr/>
        </p:nvGrpSpPr>
        <p:grpSpPr>
          <a:xfrm>
            <a:off x="5126251" y="1817697"/>
            <a:ext cx="1625975" cy="520312"/>
            <a:chOff x="3490724" y="148346"/>
            <a:chExt cx="1625975" cy="520312"/>
          </a:xfrm>
        </p:grpSpPr>
        <p:sp>
          <p:nvSpPr>
            <p:cNvPr id="61" name="Obdélník 60"/>
            <p:cNvSpPr/>
            <p:nvPr/>
          </p:nvSpPr>
          <p:spPr>
            <a:xfrm>
              <a:off x="3490724" y="148346"/>
              <a:ext cx="1625975" cy="52031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Obdélník 61"/>
            <p:cNvSpPr/>
            <p:nvPr/>
          </p:nvSpPr>
          <p:spPr>
            <a:xfrm>
              <a:off x="3490724" y="148346"/>
              <a:ext cx="1625975" cy="5203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algn="ctr" defTabSz="1511300">
                <a:lnSpc>
                  <a:spcPct val="90000"/>
                </a:lnSpc>
                <a:spcAft>
                  <a:spcPct val="35000"/>
                </a:spcAft>
              </a:pPr>
              <a:endParaRPr lang="cs-CZ" sz="3400" dirty="0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603" y="3816447"/>
            <a:ext cx="1697739" cy="1248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903" y="3694909"/>
            <a:ext cx="1435012" cy="14295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34" y="3875495"/>
            <a:ext cx="1958532" cy="1129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15363421"/>
              </p:ext>
            </p:extLst>
          </p:nvPr>
        </p:nvGraphicFramePr>
        <p:xfrm>
          <a:off x="2214432" y="900422"/>
          <a:ext cx="7537269" cy="3540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1805368" y="619188"/>
            <a:ext cx="8607425" cy="1246188"/>
          </a:xfrm>
        </p:spPr>
        <p:txBody>
          <a:bodyPr/>
          <a:lstStyle/>
          <a:p>
            <a:pPr algn="ctr"/>
            <a:r>
              <a:rPr lang="cs-CZ" sz="4000" dirty="0"/>
              <a:t>Implementace U-</a:t>
            </a:r>
            <a:r>
              <a:rPr lang="cs-CZ" sz="4000" dirty="0" err="1"/>
              <a:t>space</a:t>
            </a:r>
            <a:r>
              <a:rPr lang="cs-CZ" sz="4000" dirty="0"/>
              <a:t> v ČR</a:t>
            </a:r>
          </a:p>
        </p:txBody>
      </p:sp>
    </p:spTree>
    <p:extLst>
      <p:ext uri="{BB962C8B-B14F-4D97-AF65-F5344CB8AC3E}">
        <p14:creationId xmlns:p14="http://schemas.microsoft.com/office/powerpoint/2010/main" val="65557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25802" y="1279807"/>
            <a:ext cx="8607425" cy="3657600"/>
          </a:xfrm>
        </p:spPr>
        <p:txBody>
          <a:bodyPr/>
          <a:lstStyle/>
          <a:p>
            <a:pPr algn="just"/>
            <a:r>
              <a:rPr lang="cs-CZ" dirty="0"/>
              <a:t>Polygon je základním stavebním kamenem implementace U-</a:t>
            </a:r>
            <a:r>
              <a:rPr lang="cs-CZ" dirty="0" err="1"/>
              <a:t>space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Testování nových technologií, procesů a postupů</a:t>
            </a:r>
          </a:p>
          <a:p>
            <a:pPr algn="just"/>
            <a:r>
              <a:rPr lang="cs-CZ" dirty="0"/>
              <a:t>Ověření funkčnosti v „bezpečném“ </a:t>
            </a:r>
            <a:r>
              <a:rPr lang="cs-CZ" dirty="0" smtClean="0"/>
              <a:t>prostředí</a:t>
            </a:r>
          </a:p>
          <a:p>
            <a:pPr algn="just"/>
            <a:r>
              <a:rPr lang="cs-CZ" dirty="0" smtClean="0"/>
              <a:t>Probíhající jednání nad výběrem lokality</a:t>
            </a:r>
            <a:endParaRPr lang="cs-CZ" dirty="0"/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dirty="0"/>
              <a:t>Testování:</a:t>
            </a:r>
          </a:p>
          <a:p>
            <a:pPr marL="803275" indent="-268288">
              <a:buFont typeface="+mj-lt"/>
              <a:buAutoNum type="arabicPeriod"/>
            </a:pPr>
            <a:r>
              <a:rPr lang="cs-CZ" dirty="0"/>
              <a:t>S</a:t>
            </a:r>
            <a:r>
              <a:rPr lang="pt-BR" dirty="0"/>
              <a:t>ouvisející s provozem v </a:t>
            </a:r>
            <a:r>
              <a:rPr lang="pt-BR" b="1" dirty="0" smtClean="0"/>
              <a:t>U-space</a:t>
            </a:r>
            <a:r>
              <a:rPr lang="cs-CZ" b="1" dirty="0" smtClean="0"/>
              <a:t>.</a:t>
            </a:r>
            <a:endParaRPr lang="cs-CZ" b="1" dirty="0"/>
          </a:p>
          <a:p>
            <a:pPr marL="803275" indent="-268288">
              <a:buFont typeface="+mj-lt"/>
              <a:buAutoNum type="arabicPeriod"/>
            </a:pPr>
            <a:r>
              <a:rPr lang="cs-CZ" dirty="0"/>
              <a:t>Související s provozem </a:t>
            </a:r>
            <a:r>
              <a:rPr lang="cs-CZ" b="1" dirty="0" smtClean="0"/>
              <a:t>UAS.</a:t>
            </a:r>
            <a:endParaRPr lang="cs-CZ" b="1" dirty="0"/>
          </a:p>
          <a:p>
            <a:pPr marL="803275" indent="-268288">
              <a:buFont typeface="+mj-lt"/>
              <a:buAutoNum type="arabicPeriod"/>
            </a:pPr>
            <a:r>
              <a:rPr lang="cs-CZ" dirty="0"/>
              <a:t>Související s </a:t>
            </a:r>
            <a:r>
              <a:rPr lang="cs-CZ" b="1" dirty="0"/>
              <a:t>doplňkovými </a:t>
            </a:r>
            <a:r>
              <a:rPr lang="cs-CZ" b="1" dirty="0" smtClean="0"/>
              <a:t>technologiemi.</a:t>
            </a:r>
            <a:endParaRPr lang="cs-CZ" b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683" y="2434036"/>
            <a:ext cx="4356340" cy="250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1319101" y="494980"/>
            <a:ext cx="86074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sz="4000" dirty="0"/>
              <a:t>Testovací polygon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316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Prezentace CZ -  nové logo">
  <a:themeElements>
    <a:clrScheme name="RLP">
      <a:dk1>
        <a:srgbClr val="000000"/>
      </a:dk1>
      <a:lt1>
        <a:sysClr val="window" lastClr="FFFFFF"/>
      </a:lt1>
      <a:dk2>
        <a:srgbClr val="00205B"/>
      </a:dk2>
      <a:lt2>
        <a:srgbClr val="00A9E0"/>
      </a:lt2>
      <a:accent1>
        <a:srgbClr val="007396"/>
      </a:accent1>
      <a:accent2>
        <a:srgbClr val="5F2167"/>
      </a:accent2>
      <a:accent3>
        <a:srgbClr val="C8102E"/>
      </a:accent3>
      <a:accent4>
        <a:srgbClr val="C87B00"/>
      </a:accent4>
      <a:accent5>
        <a:srgbClr val="00A787"/>
      </a:accent5>
      <a:accent6>
        <a:srgbClr val="94BB1E"/>
      </a:accent6>
      <a:hlink>
        <a:srgbClr val="00205B"/>
      </a:hlink>
      <a:folHlink>
        <a:srgbClr val="AE0077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CZ" id="{EB2BBE68-342C-43CC-A936-F8A138E0FBB9}" vid="{C92128D4-03B3-42C4-81B5-395B16ACF46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3825</TotalTime>
  <Words>620</Words>
  <Application>Microsoft Office PowerPoint</Application>
  <PresentationFormat>Širokoúhlá obrazovka</PresentationFormat>
  <Paragraphs>142</Paragraphs>
  <Slides>22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Georgia</vt:lpstr>
      <vt:lpstr>PPT Prezentace CZ -  nové logo</vt:lpstr>
      <vt:lpstr>Novinky ŘLP v oblasti dronů  </vt:lpstr>
      <vt:lpstr>Nejvýraznější novinky ŘLP za uplynulý rok</vt:lpstr>
      <vt:lpstr>Změny v zakládací listině ŘLP</vt:lpstr>
      <vt:lpstr>Prezentace aplikace PowerPoint</vt:lpstr>
      <vt:lpstr>Hlavní charakteristiky U-space</vt:lpstr>
      <vt:lpstr>Služby U-space</vt:lpstr>
      <vt:lpstr>Implementace U-space v ČR</vt:lpstr>
      <vt:lpstr>Implementace U-space v ČR</vt:lpstr>
      <vt:lpstr>Prezentace aplikace PowerPoint</vt:lpstr>
      <vt:lpstr>Provoz dronů v CTR</vt:lpstr>
      <vt:lpstr>Prezentace aplikace PowerPoint</vt:lpstr>
      <vt:lpstr>Letištní gridy</vt:lpstr>
      <vt:lpstr>Gridy v DronView</vt:lpstr>
      <vt:lpstr> </vt:lpstr>
      <vt:lpstr>Prezentace aplikace PowerPoint</vt:lpstr>
      <vt:lpstr>Prezentace aplikace PowerPoint</vt:lpstr>
      <vt:lpstr>POZOR NA VÁHU</vt:lpstr>
      <vt:lpstr>Prezentace aplikace PowerPoint</vt:lpstr>
      <vt:lpstr>Prezentace aplikace PowerPoint</vt:lpstr>
      <vt:lpstr>Postup při koordinaci</vt:lpstr>
      <vt:lpstr>  Edukační projekt Létejte zodpovědně</vt:lpstr>
      <vt:lpstr>Děkuji za Vaši pozornost   Létejte zodpovědně</vt:lpstr>
    </vt:vector>
  </TitlesOfParts>
  <Company>ŘLP ČR, s.p., Navigační 787, Jeneč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Dušan Ingeli</dc:creator>
  <cp:lastModifiedBy>ŘLP ČR</cp:lastModifiedBy>
  <cp:revision>492</cp:revision>
  <cp:lastPrinted>2022-12-06T16:00:41Z</cp:lastPrinted>
  <dcterms:created xsi:type="dcterms:W3CDTF">2016-04-27T12:53:02Z</dcterms:created>
  <dcterms:modified xsi:type="dcterms:W3CDTF">2023-01-12T13:23:33Z</dcterms:modified>
</cp:coreProperties>
</file>