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8" r:id="rId3"/>
    <p:sldId id="284" r:id="rId4"/>
    <p:sldId id="299" r:id="rId5"/>
    <p:sldId id="313" r:id="rId6"/>
    <p:sldId id="311" r:id="rId7"/>
    <p:sldId id="278" r:id="rId8"/>
    <p:sldId id="310" r:id="rId9"/>
    <p:sldId id="285" r:id="rId10"/>
    <p:sldId id="312" r:id="rId11"/>
    <p:sldId id="309" r:id="rId12"/>
    <p:sldId id="282" r:id="rId13"/>
    <p:sldId id="273" r:id="rId14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1504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orient="horz" pos="958" userDrawn="1">
          <p15:clr>
            <a:srgbClr val="A4A3A4"/>
          </p15:clr>
        </p15:guide>
        <p15:guide id="9" orient="horz" pos="3657" userDrawn="1">
          <p15:clr>
            <a:srgbClr val="A4A3A4"/>
          </p15:clr>
        </p15:guide>
        <p15:guide id="10" pos="7673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3612" userDrawn="1">
          <p15:clr>
            <a:srgbClr val="A4A3A4"/>
          </p15:clr>
        </p15:guide>
        <p15:guide id="13" orient="horz" pos="913" userDrawn="1">
          <p15:clr>
            <a:srgbClr val="A4A3A4"/>
          </p15:clr>
        </p15:guide>
        <p15:guide id="14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E"/>
    <a:srgbClr val="00205B"/>
    <a:srgbClr val="323639"/>
    <a:srgbClr val="008000"/>
    <a:srgbClr val="00A9E0"/>
    <a:srgbClr val="007398"/>
    <a:srgbClr val="007396"/>
    <a:srgbClr val="006600"/>
    <a:srgbClr val="00A9E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08ADB-2278-4048-A99C-49BC8929B6E5}" v="125" dt="2026-01-09T10:11:18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5394" autoAdjust="0"/>
  </p:normalViewPr>
  <p:slideViewPr>
    <p:cSldViewPr snapToGrid="0">
      <p:cViewPr varScale="1">
        <p:scale>
          <a:sx n="91" d="100"/>
          <a:sy n="91" d="100"/>
        </p:scale>
        <p:origin x="115" y="62"/>
      </p:cViewPr>
      <p:guideLst>
        <p:guide pos="1504"/>
        <p:guide pos="3840"/>
        <p:guide orient="horz" pos="958"/>
        <p:guide orient="horz" pos="3657"/>
        <p:guide pos="7673"/>
        <p:guide pos="7446"/>
        <p:guide orient="horz" pos="3612"/>
        <p:guide orient="horz" pos="913"/>
        <p:guide pos="2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690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IK Lukas" userId="00b33cbb-b5e6-4f8e-9fba-168f5d937cd6" providerId="ADAL" clId="{1230041C-BD2F-4656-AF37-206A23296A0B}"/>
    <pc:docChg chg="custSel modSld">
      <pc:chgData name="CURIK Lukas" userId="00b33cbb-b5e6-4f8e-9fba-168f5d937cd6" providerId="ADAL" clId="{1230041C-BD2F-4656-AF37-206A23296A0B}" dt="2025-01-10T14:27:34.386" v="38" actId="6549"/>
      <pc:docMkLst>
        <pc:docMk/>
      </pc:docMkLst>
      <pc:sldChg chg="modSp mod">
        <pc:chgData name="CURIK Lukas" userId="00b33cbb-b5e6-4f8e-9fba-168f5d937cd6" providerId="ADAL" clId="{1230041C-BD2F-4656-AF37-206A23296A0B}" dt="2025-01-10T14:27:34.386" v="38" actId="6549"/>
        <pc:sldMkLst>
          <pc:docMk/>
          <pc:sldMk cId="3224115166" sldId="285"/>
        </pc:sldMkLst>
        <pc:spChg chg="mod">
          <ac:chgData name="CURIK Lukas" userId="00b33cbb-b5e6-4f8e-9fba-168f5d937cd6" providerId="ADAL" clId="{1230041C-BD2F-4656-AF37-206A23296A0B}" dt="2025-01-10T14:27:34.386" v="38" actId="6549"/>
          <ac:spMkLst>
            <pc:docMk/>
            <pc:sldMk cId="3224115166" sldId="285"/>
            <ac:spMk id="3" creationId="{00000000-0000-0000-0000-000000000000}"/>
          </ac:spMkLst>
        </pc:spChg>
      </pc:sldChg>
    </pc:docChg>
  </pc:docChgLst>
  <pc:docChgLst>
    <pc:chgData name="CURIK Lukas" userId="00b33cbb-b5e6-4f8e-9fba-168f5d937cd6" providerId="ADAL" clId="{7D308ADB-2278-4048-A99C-49BC8929B6E5}"/>
    <pc:docChg chg="undo custSel addSld delSld modSld sldOrd">
      <pc:chgData name="CURIK Lukas" userId="00b33cbb-b5e6-4f8e-9fba-168f5d937cd6" providerId="ADAL" clId="{7D308ADB-2278-4048-A99C-49BC8929B6E5}" dt="2026-01-09T14:34:31.334" v="5813" actId="20577"/>
      <pc:docMkLst>
        <pc:docMk/>
      </pc:docMkLst>
      <pc:sldChg chg="modSp mod">
        <pc:chgData name="CURIK Lukas" userId="00b33cbb-b5e6-4f8e-9fba-168f5d937cd6" providerId="ADAL" clId="{7D308ADB-2278-4048-A99C-49BC8929B6E5}" dt="2026-01-09T14:27:50.286" v="5643" actId="20577"/>
        <pc:sldMkLst>
          <pc:docMk/>
          <pc:sldMk cId="3868127616" sldId="256"/>
        </pc:sldMkLst>
        <pc:spChg chg="mod">
          <ac:chgData name="CURIK Lukas" userId="00b33cbb-b5e6-4f8e-9fba-168f5d937cd6" providerId="ADAL" clId="{7D308ADB-2278-4048-A99C-49BC8929B6E5}" dt="2026-01-09T07:58:45.788" v="4564" actId="255"/>
          <ac:spMkLst>
            <pc:docMk/>
            <pc:sldMk cId="3868127616" sldId="256"/>
            <ac:spMk id="4" creationId="{00000000-0000-0000-0000-000000000000}"/>
          </ac:spMkLst>
        </pc:spChg>
        <pc:spChg chg="mod">
          <ac:chgData name="CURIK Lukas" userId="00b33cbb-b5e6-4f8e-9fba-168f5d937cd6" providerId="ADAL" clId="{7D308ADB-2278-4048-A99C-49BC8929B6E5}" dt="2026-01-09T14:27:50.286" v="5643" actId="20577"/>
          <ac:spMkLst>
            <pc:docMk/>
            <pc:sldMk cId="3868127616" sldId="256"/>
            <ac:spMk id="6" creationId="{00000000-0000-0000-0000-000000000000}"/>
          </ac:spMkLst>
        </pc:spChg>
      </pc:sldChg>
      <pc:sldChg chg="modSp mod">
        <pc:chgData name="CURIK Lukas" userId="00b33cbb-b5e6-4f8e-9fba-168f5d937cd6" providerId="ADAL" clId="{7D308ADB-2278-4048-A99C-49BC8929B6E5}" dt="2026-01-07T13:25:46.886" v="138" actId="113"/>
        <pc:sldMkLst>
          <pc:docMk/>
          <pc:sldMk cId="4029673044" sldId="273"/>
        </pc:sldMkLst>
        <pc:spChg chg="mod">
          <ac:chgData name="CURIK Lukas" userId="00b33cbb-b5e6-4f8e-9fba-168f5d937cd6" providerId="ADAL" clId="{7D308ADB-2278-4048-A99C-49BC8929B6E5}" dt="2026-01-07T13:25:46.886" v="138" actId="113"/>
          <ac:spMkLst>
            <pc:docMk/>
            <pc:sldMk cId="4029673044" sldId="273"/>
            <ac:spMk id="4" creationId="{00000000-0000-0000-0000-000000000000}"/>
          </ac:spMkLst>
        </pc:spChg>
      </pc:sldChg>
      <pc:sldChg chg="addSp modSp mod modClrScheme chgLayout">
        <pc:chgData name="CURIK Lukas" userId="00b33cbb-b5e6-4f8e-9fba-168f5d937cd6" providerId="ADAL" clId="{7D308ADB-2278-4048-A99C-49BC8929B6E5}" dt="2026-01-09T09:51:39.895" v="5550" actId="20577"/>
        <pc:sldMkLst>
          <pc:docMk/>
          <pc:sldMk cId="1255771202" sldId="278"/>
        </pc:sldMkLst>
        <pc:spChg chg="mod">
          <ac:chgData name="CURIK Lukas" userId="00b33cbb-b5e6-4f8e-9fba-168f5d937cd6" providerId="ADAL" clId="{7D308ADB-2278-4048-A99C-49BC8929B6E5}" dt="2026-01-09T09:51:39.895" v="5550" actId="20577"/>
          <ac:spMkLst>
            <pc:docMk/>
            <pc:sldMk cId="1255771202" sldId="278"/>
            <ac:spMk id="2" creationId="{00000000-0000-0000-0000-000000000000}"/>
          </ac:spMkLst>
        </pc:spChg>
        <pc:spChg chg="mod ord">
          <ac:chgData name="CURIK Lukas" userId="00b33cbb-b5e6-4f8e-9fba-168f5d937cd6" providerId="ADAL" clId="{7D308ADB-2278-4048-A99C-49BC8929B6E5}" dt="2026-01-09T08:46:10.192" v="5510" actId="5793"/>
          <ac:spMkLst>
            <pc:docMk/>
            <pc:sldMk cId="1255771202" sldId="278"/>
            <ac:spMk id="3" creationId="{00000000-0000-0000-0000-000000000000}"/>
          </ac:spMkLst>
        </pc:spChg>
        <pc:picChg chg="add mod">
          <ac:chgData name="CURIK Lukas" userId="00b33cbb-b5e6-4f8e-9fba-168f5d937cd6" providerId="ADAL" clId="{7D308ADB-2278-4048-A99C-49BC8929B6E5}" dt="2026-01-08T13:59:12.649" v="2936" actId="26606"/>
          <ac:picMkLst>
            <pc:docMk/>
            <pc:sldMk cId="1255771202" sldId="278"/>
            <ac:picMk id="5" creationId="{80AD9E02-5F69-963F-CA01-D19F91FDCEE4}"/>
          </ac:picMkLst>
        </pc:picChg>
        <pc:picChg chg="add mod">
          <ac:chgData name="CURIK Lukas" userId="00b33cbb-b5e6-4f8e-9fba-168f5d937cd6" providerId="ADAL" clId="{7D308ADB-2278-4048-A99C-49BC8929B6E5}" dt="2026-01-09T07:53:33.619" v="4512" actId="14100"/>
          <ac:picMkLst>
            <pc:docMk/>
            <pc:sldMk cId="1255771202" sldId="278"/>
            <ac:picMk id="6" creationId="{F76644BC-5214-14E5-161F-038C0D20E4DD}"/>
          </ac:picMkLst>
        </pc:picChg>
      </pc:sldChg>
      <pc:sldChg chg="modSp mod">
        <pc:chgData name="CURIK Lukas" userId="00b33cbb-b5e6-4f8e-9fba-168f5d937cd6" providerId="ADAL" clId="{7D308ADB-2278-4048-A99C-49BC8929B6E5}" dt="2026-01-09T10:11:18.064" v="5588" actId="20577"/>
        <pc:sldMkLst>
          <pc:docMk/>
          <pc:sldMk cId="762038735" sldId="282"/>
        </pc:sldMkLst>
        <pc:spChg chg="mod">
          <ac:chgData name="CURIK Lukas" userId="00b33cbb-b5e6-4f8e-9fba-168f5d937cd6" providerId="ADAL" clId="{7D308ADB-2278-4048-A99C-49BC8929B6E5}" dt="2026-01-07T13:26:13.213" v="140" actId="255"/>
          <ac:spMkLst>
            <pc:docMk/>
            <pc:sldMk cId="762038735" sldId="282"/>
            <ac:spMk id="2" creationId="{00000000-0000-0000-0000-000000000000}"/>
          </ac:spMkLst>
        </pc:spChg>
        <pc:spChg chg="mod">
          <ac:chgData name="CURIK Lukas" userId="00b33cbb-b5e6-4f8e-9fba-168f5d937cd6" providerId="ADAL" clId="{7D308ADB-2278-4048-A99C-49BC8929B6E5}" dt="2026-01-09T10:11:18.064" v="5588" actId="20577"/>
          <ac:spMkLst>
            <pc:docMk/>
            <pc:sldMk cId="762038735" sldId="282"/>
            <ac:spMk id="6" creationId="{00000000-0000-0000-0000-000000000000}"/>
          </ac:spMkLst>
        </pc:spChg>
      </pc:sldChg>
      <pc:sldChg chg="modSp mod">
        <pc:chgData name="CURIK Lukas" userId="00b33cbb-b5e6-4f8e-9fba-168f5d937cd6" providerId="ADAL" clId="{7D308ADB-2278-4048-A99C-49BC8929B6E5}" dt="2026-01-09T14:32:23.420" v="5740" actId="20577"/>
        <pc:sldMkLst>
          <pc:docMk/>
          <pc:sldMk cId="3472078261" sldId="284"/>
        </pc:sldMkLst>
        <pc:spChg chg="mod">
          <ac:chgData name="CURIK Lukas" userId="00b33cbb-b5e6-4f8e-9fba-168f5d937cd6" providerId="ADAL" clId="{7D308ADB-2278-4048-A99C-49BC8929B6E5}" dt="2026-01-07T13:15:57.369" v="100" actId="2711"/>
          <ac:spMkLst>
            <pc:docMk/>
            <pc:sldMk cId="3472078261" sldId="284"/>
            <ac:spMk id="2" creationId="{00000000-0000-0000-0000-000000000000}"/>
          </ac:spMkLst>
        </pc:spChg>
        <pc:spChg chg="mod">
          <ac:chgData name="CURIK Lukas" userId="00b33cbb-b5e6-4f8e-9fba-168f5d937cd6" providerId="ADAL" clId="{7D308ADB-2278-4048-A99C-49BC8929B6E5}" dt="2026-01-09T14:32:23.420" v="5740" actId="20577"/>
          <ac:spMkLst>
            <pc:docMk/>
            <pc:sldMk cId="3472078261" sldId="284"/>
            <ac:spMk id="3" creationId="{00000000-0000-0000-0000-000000000000}"/>
          </ac:spMkLst>
        </pc:spChg>
        <pc:picChg chg="mod">
          <ac:chgData name="CURIK Lukas" userId="00b33cbb-b5e6-4f8e-9fba-168f5d937cd6" providerId="ADAL" clId="{7D308ADB-2278-4048-A99C-49BC8929B6E5}" dt="2026-01-09T07:45:43.515" v="4362" actId="1076"/>
          <ac:picMkLst>
            <pc:docMk/>
            <pc:sldMk cId="3472078261" sldId="284"/>
            <ac:picMk id="7" creationId="{C0232EA1-82AE-B28C-C9B2-25F27A7068E7}"/>
          </ac:picMkLst>
        </pc:picChg>
        <pc:picChg chg="mod">
          <ac:chgData name="CURIK Lukas" userId="00b33cbb-b5e6-4f8e-9fba-168f5d937cd6" providerId="ADAL" clId="{7D308ADB-2278-4048-A99C-49BC8929B6E5}" dt="2026-01-09T07:45:46.403" v="4363" actId="1076"/>
          <ac:picMkLst>
            <pc:docMk/>
            <pc:sldMk cId="3472078261" sldId="284"/>
            <ac:picMk id="12" creationId="{00000000-0000-0000-0000-000000000000}"/>
          </ac:picMkLst>
        </pc:picChg>
        <pc:cxnChg chg="mod">
          <ac:chgData name="CURIK Lukas" userId="00b33cbb-b5e6-4f8e-9fba-168f5d937cd6" providerId="ADAL" clId="{7D308ADB-2278-4048-A99C-49BC8929B6E5}" dt="2026-01-09T07:45:51.749" v="4364" actId="1076"/>
          <ac:cxnSpMkLst>
            <pc:docMk/>
            <pc:sldMk cId="3472078261" sldId="284"/>
            <ac:cxnSpMk id="9" creationId="{00000000-0000-0000-0000-000000000000}"/>
          </ac:cxnSpMkLst>
        </pc:cxnChg>
      </pc:sldChg>
      <pc:sldChg chg="addSp delSp modSp mod">
        <pc:chgData name="CURIK Lukas" userId="00b33cbb-b5e6-4f8e-9fba-168f5d937cd6" providerId="ADAL" clId="{7D308ADB-2278-4048-A99C-49BC8929B6E5}" dt="2026-01-09T14:34:31.334" v="5813" actId="20577"/>
        <pc:sldMkLst>
          <pc:docMk/>
          <pc:sldMk cId="3224115166" sldId="285"/>
        </pc:sldMkLst>
        <pc:spChg chg="mod">
          <ac:chgData name="CURIK Lukas" userId="00b33cbb-b5e6-4f8e-9fba-168f5d937cd6" providerId="ADAL" clId="{7D308ADB-2278-4048-A99C-49BC8929B6E5}" dt="2026-01-09T09:51:28.230" v="5547" actId="20577"/>
          <ac:spMkLst>
            <pc:docMk/>
            <pc:sldMk cId="3224115166" sldId="285"/>
            <ac:spMk id="2" creationId="{00000000-0000-0000-0000-000000000000}"/>
          </ac:spMkLst>
        </pc:spChg>
        <pc:spChg chg="mod">
          <ac:chgData name="CURIK Lukas" userId="00b33cbb-b5e6-4f8e-9fba-168f5d937cd6" providerId="ADAL" clId="{7D308ADB-2278-4048-A99C-49BC8929B6E5}" dt="2026-01-09T14:34:31.334" v="5813" actId="20577"/>
          <ac:spMkLst>
            <pc:docMk/>
            <pc:sldMk cId="3224115166" sldId="285"/>
            <ac:spMk id="3" creationId="{00000000-0000-0000-0000-000000000000}"/>
          </ac:spMkLst>
        </pc:spChg>
        <pc:picChg chg="add mod">
          <ac:chgData name="CURIK Lukas" userId="00b33cbb-b5e6-4f8e-9fba-168f5d937cd6" providerId="ADAL" clId="{7D308ADB-2278-4048-A99C-49BC8929B6E5}" dt="2026-01-09T07:48:35.309" v="4440" actId="1076"/>
          <ac:picMkLst>
            <pc:docMk/>
            <pc:sldMk cId="3224115166" sldId="285"/>
            <ac:picMk id="5" creationId="{B652CEB7-AAC5-B469-E165-5CE5BEB40461}"/>
          </ac:picMkLst>
        </pc:picChg>
        <pc:picChg chg="add del mod">
          <ac:chgData name="CURIK Lukas" userId="00b33cbb-b5e6-4f8e-9fba-168f5d937cd6" providerId="ADAL" clId="{7D308ADB-2278-4048-A99C-49BC8929B6E5}" dt="2026-01-09T09:49:54.357" v="5531" actId="478"/>
          <ac:picMkLst>
            <pc:docMk/>
            <pc:sldMk cId="3224115166" sldId="285"/>
            <ac:picMk id="6" creationId="{505E9960-C8F9-9C69-50B6-C65D9028AEF1}"/>
          </ac:picMkLst>
        </pc:picChg>
        <pc:picChg chg="add mod">
          <ac:chgData name="CURIK Lukas" userId="00b33cbb-b5e6-4f8e-9fba-168f5d937cd6" providerId="ADAL" clId="{7D308ADB-2278-4048-A99C-49BC8929B6E5}" dt="2026-01-09T10:05:41.637" v="5579" actId="1076"/>
          <ac:picMkLst>
            <pc:docMk/>
            <pc:sldMk cId="3224115166" sldId="285"/>
            <ac:picMk id="8" creationId="{EFD2FA5B-7932-7302-4F32-6C091155F712}"/>
          </ac:picMkLst>
        </pc:picChg>
      </pc:sldChg>
      <pc:sldChg chg="delSp modSp del mod">
        <pc:chgData name="CURIK Lukas" userId="00b33cbb-b5e6-4f8e-9fba-168f5d937cd6" providerId="ADAL" clId="{7D308ADB-2278-4048-A99C-49BC8929B6E5}" dt="2026-01-08T13:55:23.856" v="2726" actId="2696"/>
        <pc:sldMkLst>
          <pc:docMk/>
          <pc:sldMk cId="3544380292" sldId="289"/>
        </pc:sldMkLst>
        <pc:picChg chg="del mod">
          <ac:chgData name="CURIK Lukas" userId="00b33cbb-b5e6-4f8e-9fba-168f5d937cd6" providerId="ADAL" clId="{7D308ADB-2278-4048-A99C-49BC8929B6E5}" dt="2026-01-08T13:54:33.118" v="2651" actId="478"/>
          <ac:picMkLst>
            <pc:docMk/>
            <pc:sldMk cId="3544380292" sldId="289"/>
            <ac:picMk id="5" creationId="{2D49D953-1182-02AE-AD7A-88D0DAA50DD7}"/>
          </ac:picMkLst>
        </pc:picChg>
      </pc:sldChg>
      <pc:sldChg chg="del">
        <pc:chgData name="CURIK Lukas" userId="00b33cbb-b5e6-4f8e-9fba-168f5d937cd6" providerId="ADAL" clId="{7D308ADB-2278-4048-A99C-49BC8929B6E5}" dt="2026-01-07T13:25:14.145" v="134" actId="47"/>
        <pc:sldMkLst>
          <pc:docMk/>
          <pc:sldMk cId="1025835213" sldId="290"/>
        </pc:sldMkLst>
      </pc:sldChg>
      <pc:sldChg chg="del">
        <pc:chgData name="CURIK Lukas" userId="00b33cbb-b5e6-4f8e-9fba-168f5d937cd6" providerId="ADAL" clId="{7D308ADB-2278-4048-A99C-49BC8929B6E5}" dt="2026-01-07T13:25:14.145" v="134" actId="47"/>
        <pc:sldMkLst>
          <pc:docMk/>
          <pc:sldMk cId="3567919555" sldId="291"/>
        </pc:sldMkLst>
      </pc:sldChg>
      <pc:sldChg chg="del">
        <pc:chgData name="CURIK Lukas" userId="00b33cbb-b5e6-4f8e-9fba-168f5d937cd6" providerId="ADAL" clId="{7D308ADB-2278-4048-A99C-49BC8929B6E5}" dt="2026-01-07T13:25:14.145" v="134" actId="47"/>
        <pc:sldMkLst>
          <pc:docMk/>
          <pc:sldMk cId="1222912489" sldId="292"/>
        </pc:sldMkLst>
      </pc:sldChg>
      <pc:sldChg chg="del">
        <pc:chgData name="CURIK Lukas" userId="00b33cbb-b5e6-4f8e-9fba-168f5d937cd6" providerId="ADAL" clId="{7D308ADB-2278-4048-A99C-49BC8929B6E5}" dt="2026-01-07T13:25:14.145" v="134" actId="47"/>
        <pc:sldMkLst>
          <pc:docMk/>
          <pc:sldMk cId="3188998443" sldId="294"/>
        </pc:sldMkLst>
      </pc:sldChg>
      <pc:sldChg chg="del">
        <pc:chgData name="CURIK Lukas" userId="00b33cbb-b5e6-4f8e-9fba-168f5d937cd6" providerId="ADAL" clId="{7D308ADB-2278-4048-A99C-49BC8929B6E5}" dt="2026-01-07T13:25:14.145" v="134" actId="47"/>
        <pc:sldMkLst>
          <pc:docMk/>
          <pc:sldMk cId="2421208114" sldId="296"/>
        </pc:sldMkLst>
      </pc:sldChg>
      <pc:sldChg chg="del">
        <pc:chgData name="CURIK Lukas" userId="00b33cbb-b5e6-4f8e-9fba-168f5d937cd6" providerId="ADAL" clId="{7D308ADB-2278-4048-A99C-49BC8929B6E5}" dt="2026-01-07T13:25:14.145" v="134" actId="47"/>
        <pc:sldMkLst>
          <pc:docMk/>
          <pc:sldMk cId="1511707975" sldId="297"/>
        </pc:sldMkLst>
      </pc:sldChg>
      <pc:sldChg chg="addSp delSp modSp del mod">
        <pc:chgData name="CURIK Lukas" userId="00b33cbb-b5e6-4f8e-9fba-168f5d937cd6" providerId="ADAL" clId="{7D308ADB-2278-4048-A99C-49BC8929B6E5}" dt="2026-01-07T13:32:55.993" v="181" actId="47"/>
        <pc:sldMkLst>
          <pc:docMk/>
          <pc:sldMk cId="2349348294" sldId="298"/>
        </pc:sldMkLst>
        <pc:spChg chg="mod">
          <ac:chgData name="CURIK Lukas" userId="00b33cbb-b5e6-4f8e-9fba-168f5d937cd6" providerId="ADAL" clId="{7D308ADB-2278-4048-A99C-49BC8929B6E5}" dt="2026-01-07T13:29:23.997" v="178" actId="2711"/>
          <ac:spMkLst>
            <pc:docMk/>
            <pc:sldMk cId="2349348294" sldId="298"/>
            <ac:spMk id="2" creationId="{00000000-0000-0000-0000-000000000000}"/>
          </ac:spMkLst>
        </pc:spChg>
        <pc:spChg chg="del mod">
          <ac:chgData name="CURIK Lukas" userId="00b33cbb-b5e6-4f8e-9fba-168f5d937cd6" providerId="ADAL" clId="{7D308ADB-2278-4048-A99C-49BC8929B6E5}" dt="2026-01-07T13:29:15.552" v="176" actId="478"/>
          <ac:spMkLst>
            <pc:docMk/>
            <pc:sldMk cId="2349348294" sldId="298"/>
            <ac:spMk id="3" creationId="{00000000-0000-0000-0000-000000000000}"/>
          </ac:spMkLst>
        </pc:spChg>
        <pc:spChg chg="add mod">
          <ac:chgData name="CURIK Lukas" userId="00b33cbb-b5e6-4f8e-9fba-168f5d937cd6" providerId="ADAL" clId="{7D308ADB-2278-4048-A99C-49BC8929B6E5}" dt="2026-01-07T13:29:19.031" v="177" actId="1076"/>
          <ac:spMkLst>
            <pc:docMk/>
            <pc:sldMk cId="2349348294" sldId="298"/>
            <ac:spMk id="4" creationId="{2B8B0DF9-859B-0F06-7C41-FADB05E9B198}"/>
          </ac:spMkLst>
        </pc:spChg>
        <pc:spChg chg="del">
          <ac:chgData name="CURIK Lukas" userId="00b33cbb-b5e6-4f8e-9fba-168f5d937cd6" providerId="ADAL" clId="{7D308ADB-2278-4048-A99C-49BC8929B6E5}" dt="2026-01-07T13:29:13.852" v="175" actId="478"/>
          <ac:spMkLst>
            <pc:docMk/>
            <pc:sldMk cId="2349348294" sldId="298"/>
            <ac:spMk id="9" creationId="{1F4CAEF3-7D7F-AA8E-CB9C-3FB326C0C384}"/>
          </ac:spMkLst>
        </pc:spChg>
        <pc:picChg chg="del">
          <ac:chgData name="CURIK Lukas" userId="00b33cbb-b5e6-4f8e-9fba-168f5d937cd6" providerId="ADAL" clId="{7D308ADB-2278-4048-A99C-49BC8929B6E5}" dt="2026-01-07T13:29:10.101" v="172" actId="478"/>
          <ac:picMkLst>
            <pc:docMk/>
            <pc:sldMk cId="2349348294" sldId="298"/>
            <ac:picMk id="6" creationId="{02D0772F-87A9-B59D-1FD2-2686D77F3A9F}"/>
          </ac:picMkLst>
        </pc:picChg>
        <pc:picChg chg="del">
          <ac:chgData name="CURIK Lukas" userId="00b33cbb-b5e6-4f8e-9fba-168f5d937cd6" providerId="ADAL" clId="{7D308ADB-2278-4048-A99C-49BC8929B6E5}" dt="2026-01-07T13:29:10.803" v="173" actId="478"/>
          <ac:picMkLst>
            <pc:docMk/>
            <pc:sldMk cId="2349348294" sldId="298"/>
            <ac:picMk id="8" creationId="{3A233BD5-1428-43F9-F0A8-3423D4AE8926}"/>
          </ac:picMkLst>
        </pc:picChg>
      </pc:sldChg>
      <pc:sldChg chg="addSp modSp mod setBg">
        <pc:chgData name="CURIK Lukas" userId="00b33cbb-b5e6-4f8e-9fba-168f5d937cd6" providerId="ADAL" clId="{7D308ADB-2278-4048-A99C-49BC8929B6E5}" dt="2026-01-09T09:53:47.558" v="5558" actId="20577"/>
        <pc:sldMkLst>
          <pc:docMk/>
          <pc:sldMk cId="1699248120" sldId="299"/>
        </pc:sldMkLst>
        <pc:spChg chg="mod">
          <ac:chgData name="CURIK Lukas" userId="00b33cbb-b5e6-4f8e-9fba-168f5d937cd6" providerId="ADAL" clId="{7D308ADB-2278-4048-A99C-49BC8929B6E5}" dt="2026-01-09T07:43:15.532" v="4355" actId="2711"/>
          <ac:spMkLst>
            <pc:docMk/>
            <pc:sldMk cId="1699248120" sldId="299"/>
            <ac:spMk id="2" creationId="{00000000-0000-0000-0000-000000000000}"/>
          </ac:spMkLst>
        </pc:spChg>
        <pc:spChg chg="mod">
          <ac:chgData name="CURIK Lukas" userId="00b33cbb-b5e6-4f8e-9fba-168f5d937cd6" providerId="ADAL" clId="{7D308ADB-2278-4048-A99C-49BC8929B6E5}" dt="2026-01-09T09:53:47.558" v="5558" actId="20577"/>
          <ac:spMkLst>
            <pc:docMk/>
            <pc:sldMk cId="1699248120" sldId="299"/>
            <ac:spMk id="3" creationId="{00000000-0000-0000-0000-000000000000}"/>
          </ac:spMkLst>
        </pc:spChg>
        <pc:picChg chg="add mod">
          <ac:chgData name="CURIK Lukas" userId="00b33cbb-b5e6-4f8e-9fba-168f5d937cd6" providerId="ADAL" clId="{7D308ADB-2278-4048-A99C-49BC8929B6E5}" dt="2026-01-09T09:48:10.863" v="5526" actId="1440"/>
          <ac:picMkLst>
            <pc:docMk/>
            <pc:sldMk cId="1699248120" sldId="299"/>
            <ac:picMk id="4" creationId="{521C6265-9915-BD6C-7530-E2393F616913}"/>
          </ac:picMkLst>
        </pc:picChg>
      </pc:sldChg>
      <pc:sldChg chg="del">
        <pc:chgData name="CURIK Lukas" userId="00b33cbb-b5e6-4f8e-9fba-168f5d937cd6" providerId="ADAL" clId="{7D308ADB-2278-4048-A99C-49BC8929B6E5}" dt="2026-01-07T13:25:14.145" v="134" actId="47"/>
        <pc:sldMkLst>
          <pc:docMk/>
          <pc:sldMk cId="1957559545" sldId="300"/>
        </pc:sldMkLst>
      </pc:sldChg>
      <pc:sldChg chg="del">
        <pc:chgData name="CURIK Lukas" userId="00b33cbb-b5e6-4f8e-9fba-168f5d937cd6" providerId="ADAL" clId="{7D308ADB-2278-4048-A99C-49BC8929B6E5}" dt="2026-01-07T13:25:14.145" v="134" actId="47"/>
        <pc:sldMkLst>
          <pc:docMk/>
          <pc:sldMk cId="3297561880" sldId="301"/>
        </pc:sldMkLst>
      </pc:sldChg>
      <pc:sldChg chg="del">
        <pc:chgData name="CURIK Lukas" userId="00b33cbb-b5e6-4f8e-9fba-168f5d937cd6" providerId="ADAL" clId="{7D308ADB-2278-4048-A99C-49BC8929B6E5}" dt="2026-01-07T13:25:14.145" v="134" actId="47"/>
        <pc:sldMkLst>
          <pc:docMk/>
          <pc:sldMk cId="2894111960" sldId="306"/>
        </pc:sldMkLst>
      </pc:sldChg>
      <pc:sldChg chg="del">
        <pc:chgData name="CURIK Lukas" userId="00b33cbb-b5e6-4f8e-9fba-168f5d937cd6" providerId="ADAL" clId="{7D308ADB-2278-4048-A99C-49BC8929B6E5}" dt="2026-01-07T13:25:14.145" v="134" actId="47"/>
        <pc:sldMkLst>
          <pc:docMk/>
          <pc:sldMk cId="80654383" sldId="307"/>
        </pc:sldMkLst>
      </pc:sldChg>
      <pc:sldChg chg="modSp mod">
        <pc:chgData name="CURIK Lukas" userId="00b33cbb-b5e6-4f8e-9fba-168f5d937cd6" providerId="ADAL" clId="{7D308ADB-2278-4048-A99C-49BC8929B6E5}" dt="2026-01-08T07:45:03.637" v="1289" actId="20577"/>
        <pc:sldMkLst>
          <pc:docMk/>
          <pc:sldMk cId="2008331904" sldId="308"/>
        </pc:sldMkLst>
        <pc:spChg chg="mod">
          <ac:chgData name="CURIK Lukas" userId="00b33cbb-b5e6-4f8e-9fba-168f5d937cd6" providerId="ADAL" clId="{7D308ADB-2278-4048-A99C-49BC8929B6E5}" dt="2026-01-07T13:14:20.566" v="10" actId="2711"/>
          <ac:spMkLst>
            <pc:docMk/>
            <pc:sldMk cId="2008331904" sldId="308"/>
            <ac:spMk id="2" creationId="{00000000-0000-0000-0000-000000000000}"/>
          </ac:spMkLst>
        </pc:spChg>
        <pc:spChg chg="mod">
          <ac:chgData name="CURIK Lukas" userId="00b33cbb-b5e6-4f8e-9fba-168f5d937cd6" providerId="ADAL" clId="{7D308ADB-2278-4048-A99C-49BC8929B6E5}" dt="2026-01-08T07:45:03.637" v="1289" actId="20577"/>
          <ac:spMkLst>
            <pc:docMk/>
            <pc:sldMk cId="2008331904" sldId="308"/>
            <ac:spMk id="3" creationId="{00000000-0000-0000-0000-000000000000}"/>
          </ac:spMkLst>
        </pc:spChg>
      </pc:sldChg>
      <pc:sldChg chg="addSp modSp add mod">
        <pc:chgData name="CURIK Lukas" userId="00b33cbb-b5e6-4f8e-9fba-168f5d937cd6" providerId="ADAL" clId="{7D308ADB-2278-4048-A99C-49BC8929B6E5}" dt="2026-01-09T10:10:57.569" v="5587" actId="6549"/>
        <pc:sldMkLst>
          <pc:docMk/>
          <pc:sldMk cId="2264414687" sldId="309"/>
        </pc:sldMkLst>
        <pc:spChg chg="mod">
          <ac:chgData name="CURIK Lukas" userId="00b33cbb-b5e6-4f8e-9fba-168f5d937cd6" providerId="ADAL" clId="{7D308ADB-2278-4048-A99C-49BC8929B6E5}" dt="2026-01-09T09:51:45.021" v="5551" actId="20577"/>
          <ac:spMkLst>
            <pc:docMk/>
            <pc:sldMk cId="2264414687" sldId="309"/>
            <ac:spMk id="2" creationId="{43681136-4190-322B-59FB-362C13D503B7}"/>
          </ac:spMkLst>
        </pc:spChg>
        <pc:spChg chg="mod">
          <ac:chgData name="CURIK Lukas" userId="00b33cbb-b5e6-4f8e-9fba-168f5d937cd6" providerId="ADAL" clId="{7D308ADB-2278-4048-A99C-49BC8929B6E5}" dt="2026-01-09T10:10:57.569" v="5587" actId="6549"/>
          <ac:spMkLst>
            <pc:docMk/>
            <pc:sldMk cId="2264414687" sldId="309"/>
            <ac:spMk id="3" creationId="{0CEB4244-EF6F-E517-B8B9-0DE407F3E75C}"/>
          </ac:spMkLst>
        </pc:spChg>
        <pc:picChg chg="add mod">
          <ac:chgData name="CURIK Lukas" userId="00b33cbb-b5e6-4f8e-9fba-168f5d937cd6" providerId="ADAL" clId="{7D308ADB-2278-4048-A99C-49BC8929B6E5}" dt="2026-01-09T07:51:29.293" v="4485" actId="1440"/>
          <ac:picMkLst>
            <pc:docMk/>
            <pc:sldMk cId="2264414687" sldId="309"/>
            <ac:picMk id="5" creationId="{4CF7F271-A642-1036-F252-DDF102D8E403}"/>
          </ac:picMkLst>
        </pc:picChg>
      </pc:sldChg>
      <pc:sldChg chg="addSp modSp add mod ord">
        <pc:chgData name="CURIK Lukas" userId="00b33cbb-b5e6-4f8e-9fba-168f5d937cd6" providerId="ADAL" clId="{7D308ADB-2278-4048-A99C-49BC8929B6E5}" dt="2026-01-09T07:52:45.004" v="4501" actId="1076"/>
        <pc:sldMkLst>
          <pc:docMk/>
          <pc:sldMk cId="1166528246" sldId="310"/>
        </pc:sldMkLst>
        <pc:spChg chg="mod">
          <ac:chgData name="CURIK Lukas" userId="00b33cbb-b5e6-4f8e-9fba-168f5d937cd6" providerId="ADAL" clId="{7D308ADB-2278-4048-A99C-49BC8929B6E5}" dt="2026-01-09T07:52:45.004" v="4501" actId="1076"/>
          <ac:spMkLst>
            <pc:docMk/>
            <pc:sldMk cId="1166528246" sldId="310"/>
            <ac:spMk id="2" creationId="{8DAD2794-6F36-8FA0-9EA5-CB03CBF34194}"/>
          </ac:spMkLst>
        </pc:spChg>
        <pc:spChg chg="mod">
          <ac:chgData name="CURIK Lukas" userId="00b33cbb-b5e6-4f8e-9fba-168f5d937cd6" providerId="ADAL" clId="{7D308ADB-2278-4048-A99C-49BC8929B6E5}" dt="2026-01-09T07:47:04.628" v="4365" actId="1076"/>
          <ac:spMkLst>
            <pc:docMk/>
            <pc:sldMk cId="1166528246" sldId="310"/>
            <ac:spMk id="3" creationId="{6FAB1EE9-3B2D-5BD7-37E4-214C1B887E4F}"/>
          </ac:spMkLst>
        </pc:spChg>
        <pc:picChg chg="add mod">
          <ac:chgData name="CURIK Lukas" userId="00b33cbb-b5e6-4f8e-9fba-168f5d937cd6" providerId="ADAL" clId="{7D308ADB-2278-4048-A99C-49BC8929B6E5}" dt="2026-01-09T07:47:09.147" v="4366" actId="1076"/>
          <ac:picMkLst>
            <pc:docMk/>
            <pc:sldMk cId="1166528246" sldId="310"/>
            <ac:picMk id="5" creationId="{2CB97CCC-0D3B-2702-409A-3608E3700D4D}"/>
          </ac:picMkLst>
        </pc:picChg>
        <pc:picChg chg="add mod">
          <ac:chgData name="CURIK Lukas" userId="00b33cbb-b5e6-4f8e-9fba-168f5d937cd6" providerId="ADAL" clId="{7D308ADB-2278-4048-A99C-49BC8929B6E5}" dt="2026-01-09T07:52:42.172" v="4500" actId="1076"/>
          <ac:picMkLst>
            <pc:docMk/>
            <pc:sldMk cId="1166528246" sldId="310"/>
            <ac:picMk id="6" creationId="{2B10E576-38DB-93C0-90C6-2C91D3F98DD3}"/>
          </ac:picMkLst>
        </pc:picChg>
      </pc:sldChg>
      <pc:sldChg chg="addSp delSp modSp add mod">
        <pc:chgData name="CURIK Lukas" userId="00b33cbb-b5e6-4f8e-9fba-168f5d937cd6" providerId="ADAL" clId="{7D308ADB-2278-4048-A99C-49BC8929B6E5}" dt="2026-01-09T09:57:51.835" v="5577" actId="20577"/>
        <pc:sldMkLst>
          <pc:docMk/>
          <pc:sldMk cId="750835340" sldId="311"/>
        </pc:sldMkLst>
        <pc:spChg chg="mod">
          <ac:chgData name="CURIK Lukas" userId="00b33cbb-b5e6-4f8e-9fba-168f5d937cd6" providerId="ADAL" clId="{7D308ADB-2278-4048-A99C-49BC8929B6E5}" dt="2026-01-09T07:43:41.837" v="4357" actId="2711"/>
          <ac:spMkLst>
            <pc:docMk/>
            <pc:sldMk cId="750835340" sldId="311"/>
            <ac:spMk id="2" creationId="{67B15C64-69AD-173A-792F-BB8D7C565F75}"/>
          </ac:spMkLst>
        </pc:spChg>
        <pc:spChg chg="mod">
          <ac:chgData name="CURIK Lukas" userId="00b33cbb-b5e6-4f8e-9fba-168f5d937cd6" providerId="ADAL" clId="{7D308ADB-2278-4048-A99C-49BC8929B6E5}" dt="2026-01-09T09:57:51.835" v="5577" actId="20577"/>
          <ac:spMkLst>
            <pc:docMk/>
            <pc:sldMk cId="750835340" sldId="311"/>
            <ac:spMk id="3" creationId="{8670E2BB-0AE8-955C-A4EF-B94B86CF9A5D}"/>
          </ac:spMkLst>
        </pc:spChg>
        <pc:picChg chg="add del mod">
          <ac:chgData name="CURIK Lukas" userId="00b33cbb-b5e6-4f8e-9fba-168f5d937cd6" providerId="ADAL" clId="{7D308ADB-2278-4048-A99C-49BC8929B6E5}" dt="2026-01-09T08:29:54.829" v="5385" actId="22"/>
          <ac:picMkLst>
            <pc:docMk/>
            <pc:sldMk cId="750835340" sldId="311"/>
            <ac:picMk id="5" creationId="{08561268-5408-13CA-079F-7A6BC140C104}"/>
          </ac:picMkLst>
        </pc:picChg>
        <pc:picChg chg="add mod">
          <ac:chgData name="CURIK Lukas" userId="00b33cbb-b5e6-4f8e-9fba-168f5d937cd6" providerId="ADAL" clId="{7D308ADB-2278-4048-A99C-49BC8929B6E5}" dt="2026-01-09T08:32:46.016" v="5456" actId="1076"/>
          <ac:picMkLst>
            <pc:docMk/>
            <pc:sldMk cId="750835340" sldId="311"/>
            <ac:picMk id="7" creationId="{6B48C29D-72FD-89BA-921D-CA5FBBC0AA66}"/>
          </ac:picMkLst>
        </pc:picChg>
      </pc:sldChg>
      <pc:sldChg chg="addSp delSp modSp add mod">
        <pc:chgData name="CURIK Lukas" userId="00b33cbb-b5e6-4f8e-9fba-168f5d937cd6" providerId="ADAL" clId="{7D308ADB-2278-4048-A99C-49BC8929B6E5}" dt="2026-01-09T10:11:56.491" v="5599" actId="20577"/>
        <pc:sldMkLst>
          <pc:docMk/>
          <pc:sldMk cId="3618732957" sldId="312"/>
        </pc:sldMkLst>
        <pc:spChg chg="mod">
          <ac:chgData name="CURIK Lukas" userId="00b33cbb-b5e6-4f8e-9fba-168f5d937cd6" providerId="ADAL" clId="{7D308ADB-2278-4048-A99C-49BC8929B6E5}" dt="2026-01-09T07:51:50.380" v="4489" actId="20577"/>
          <ac:spMkLst>
            <pc:docMk/>
            <pc:sldMk cId="3618732957" sldId="312"/>
            <ac:spMk id="2" creationId="{BCFD8A87-5959-966D-7FC5-43381A789175}"/>
          </ac:spMkLst>
        </pc:spChg>
        <pc:spChg chg="mod">
          <ac:chgData name="CURIK Lukas" userId="00b33cbb-b5e6-4f8e-9fba-168f5d937cd6" providerId="ADAL" clId="{7D308ADB-2278-4048-A99C-49BC8929B6E5}" dt="2026-01-09T10:11:56.491" v="5599" actId="20577"/>
          <ac:spMkLst>
            <pc:docMk/>
            <pc:sldMk cId="3618732957" sldId="312"/>
            <ac:spMk id="3" creationId="{276FE0BB-91FD-755C-CA44-E2E6883C8FB2}"/>
          </ac:spMkLst>
        </pc:spChg>
        <pc:picChg chg="del">
          <ac:chgData name="CURIK Lukas" userId="00b33cbb-b5e6-4f8e-9fba-168f5d937cd6" providerId="ADAL" clId="{7D308ADB-2278-4048-A99C-49BC8929B6E5}" dt="2026-01-08T14:19:27.944" v="3455" actId="478"/>
          <ac:picMkLst>
            <pc:docMk/>
            <pc:sldMk cId="3618732957" sldId="312"/>
            <ac:picMk id="5" creationId="{AFF6816F-0936-1E96-3459-B0B4999B28EB}"/>
          </ac:picMkLst>
        </pc:picChg>
        <pc:picChg chg="add mod">
          <ac:chgData name="CURIK Lukas" userId="00b33cbb-b5e6-4f8e-9fba-168f5d937cd6" providerId="ADAL" clId="{7D308ADB-2278-4048-A99C-49BC8929B6E5}" dt="2026-01-08T14:34:36.060" v="4340" actId="1076"/>
          <ac:picMkLst>
            <pc:docMk/>
            <pc:sldMk cId="3618732957" sldId="312"/>
            <ac:picMk id="6" creationId="{31666DA8-06F8-8986-BD5F-A3D4D4BB4D3E}"/>
          </ac:picMkLst>
        </pc:picChg>
        <pc:picChg chg="add mod">
          <ac:chgData name="CURIK Lukas" userId="00b33cbb-b5e6-4f8e-9fba-168f5d937cd6" providerId="ADAL" clId="{7D308ADB-2278-4048-A99C-49BC8929B6E5}" dt="2026-01-09T07:51:47.124" v="4488" actId="1076"/>
          <ac:picMkLst>
            <pc:docMk/>
            <pc:sldMk cId="3618732957" sldId="312"/>
            <ac:picMk id="8" creationId="{24B86C60-2767-31E7-61A8-8516C539DB0D}"/>
          </ac:picMkLst>
        </pc:picChg>
      </pc:sldChg>
      <pc:sldChg chg="modSp add mod">
        <pc:chgData name="CURIK Lukas" userId="00b33cbb-b5e6-4f8e-9fba-168f5d937cd6" providerId="ADAL" clId="{7D308ADB-2278-4048-A99C-49BC8929B6E5}" dt="2026-01-09T08:31:34.170" v="5428" actId="20577"/>
        <pc:sldMkLst>
          <pc:docMk/>
          <pc:sldMk cId="2633421425" sldId="313"/>
        </pc:sldMkLst>
        <pc:spChg chg="mod">
          <ac:chgData name="CURIK Lukas" userId="00b33cbb-b5e6-4f8e-9fba-168f5d937cd6" providerId="ADAL" clId="{7D308ADB-2278-4048-A99C-49BC8929B6E5}" dt="2026-01-09T08:31:34.170" v="5428" actId="20577"/>
          <ac:spMkLst>
            <pc:docMk/>
            <pc:sldMk cId="2633421425" sldId="313"/>
            <ac:spMk id="3" creationId="{B87DF286-65C3-3681-4B12-E6D3AC35D1D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VŘ VV ATC 2019 IX. / 2020 I.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43A5E-61DD-49D1-89E3-66A25E55121A}" type="datetimeFigureOut">
              <a:rPr lang="cs-CZ" smtClean="0"/>
              <a:t>10.01.2026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Zpracoval: D. Ingeli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9E8BE-36EA-409C-9D37-22AB28283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9956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VŘ VV ATC 2019 IX. / 2020 I.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10.01.2026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Zpracoval: D. Ingeli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VŘ VV ATC 2019 IX. / 2020 I.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Zpracoval: D. Ingeli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63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372"/>
          <a:stretch/>
        </p:blipFill>
        <p:spPr bwMode="auto">
          <a:xfrm>
            <a:off x="0" y="0"/>
            <a:ext cx="12192000" cy="68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000" y="268926"/>
            <a:ext cx="9144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0000" y="1768317"/>
            <a:ext cx="9144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860" y="2039815"/>
            <a:ext cx="55200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85808" y="2039815"/>
            <a:ext cx="55200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1" y="793749"/>
            <a:ext cx="11476891" cy="7127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539753" y="1597025"/>
            <a:ext cx="4557183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5486401" y="1597025"/>
            <a:ext cx="3778251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539753" y="4505328"/>
            <a:ext cx="4557183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5486401" y="5135566"/>
            <a:ext cx="3778251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1" y="793749"/>
            <a:ext cx="11476891" cy="7127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539752" y="1597025"/>
            <a:ext cx="7919235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8470836" y="1597028"/>
            <a:ext cx="3392917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387353" y="257175"/>
            <a:ext cx="1147656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399496" y="447677"/>
            <a:ext cx="11464256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924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372"/>
          <a:stretch/>
        </p:blipFill>
        <p:spPr bwMode="auto">
          <a:xfrm>
            <a:off x="0" y="0"/>
            <a:ext cx="12192000" cy="68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000" y="268926"/>
            <a:ext cx="9144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1901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60000" y="504000"/>
            <a:ext cx="1147656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360000" y="1800000"/>
            <a:ext cx="11476567" cy="39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Kliknutím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11353800" y="311150"/>
            <a:ext cx="51011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9" r:id="rId8"/>
    <p:sldLayoutId id="2147483680" r:id="rId9"/>
  </p:sldLayoutIdLst>
  <p:hf sldNum="0"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just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im.rlp.cz/?lang=cz&amp;p=uas-gz" TargetMode="External"/><Relationship Id="rId2" Type="http://schemas.openxmlformats.org/officeDocument/2006/relationships/hyperlink" Target="https://dronemap.gov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lars.rlp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im@ans.cz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im.rlp.c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odkladylis@ans.cz" TargetMode="External"/><Relationship Id="rId2" Type="http://schemas.openxmlformats.org/officeDocument/2006/relationships/hyperlink" Target="https://aim.rlp.cz/ais_data/formulare/podklad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371475" y="495073"/>
            <a:ext cx="6858000" cy="1376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>
                <a:latin typeface="Aptos" panose="020B0004020202020204" pitchFamily="34" charset="0"/>
              </a:rPr>
              <a:t>Aktuální informace z oblasti AIM</a:t>
            </a:r>
            <a:br>
              <a:rPr lang="cs-CZ" sz="3200" dirty="0">
                <a:latin typeface="Aptos" panose="020B0004020202020204" pitchFamily="34" charset="0"/>
              </a:rPr>
            </a:br>
            <a:br>
              <a:rPr lang="cs-CZ" sz="3200" dirty="0">
                <a:latin typeface="Aptos" panose="020B0004020202020204" pitchFamily="34" charset="0"/>
              </a:rPr>
            </a:br>
            <a:endParaRPr lang="cs-CZ" sz="3200" dirty="0">
              <a:latin typeface="Aptos" panose="020B0004020202020204" pitchFamily="34" charset="0"/>
            </a:endParaRP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371475" y="1101649"/>
            <a:ext cx="6858000" cy="1655762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latin typeface="Aptos" panose="020B0004020202020204" pitchFamily="34" charset="0"/>
              </a:rPr>
              <a:t>Seminář pro všeobecné letectví </a:t>
            </a:r>
          </a:p>
          <a:p>
            <a:pPr eaLnBrk="1" hangingPunct="1"/>
            <a:r>
              <a:rPr lang="cs-CZ" altLang="cs-CZ" sz="2000" dirty="0">
                <a:latin typeface="Aptos" panose="020B0004020202020204" pitchFamily="34" charset="0"/>
              </a:rPr>
              <a:t>10. 1. 2026</a:t>
            </a:r>
          </a:p>
          <a:p>
            <a:pPr eaLnBrk="1" hangingPunct="1"/>
            <a:endParaRPr lang="cs-CZ" altLang="cs-CZ" sz="2000" dirty="0">
              <a:latin typeface="Aptos" panose="020B0004020202020204" pitchFamily="34" charset="0"/>
            </a:endParaRPr>
          </a:p>
          <a:p>
            <a:pPr eaLnBrk="1" hangingPunct="1"/>
            <a:r>
              <a:rPr lang="cs-CZ" altLang="cs-CZ" sz="1800" dirty="0">
                <a:latin typeface="Aptos" panose="020B0004020202020204" pitchFamily="34" charset="0"/>
              </a:rPr>
              <a:t>Lukáš Čuřík</a:t>
            </a:r>
          </a:p>
          <a:p>
            <a:pPr eaLnBrk="1" hangingPunct="1"/>
            <a:r>
              <a:rPr lang="cs-CZ" altLang="cs-CZ" sz="1800" dirty="0">
                <a:latin typeface="Aptos" panose="020B0004020202020204" pitchFamily="34" charset="0"/>
              </a:rPr>
              <a:t>Řízení letového provozu ČR, s. p. / vedoucí střediska AIM</a:t>
            </a:r>
          </a:p>
          <a:p>
            <a:pPr eaLnBrk="1" hangingPunct="1"/>
            <a:endParaRPr lang="cs-CZ" altLang="cs-CZ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4F30B-32E2-1F6D-1C75-A10A53336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D8A87-5959-966D-7FC5-43381A78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3200" b="0" dirty="0">
                <a:latin typeface="Aptos" panose="020B0004020202020204" pitchFamily="34" charset="0"/>
              </a:rPr>
              <a:t>	 Digitální mapa</a:t>
            </a:r>
            <a:endParaRPr lang="cs-CZ" sz="3200" u="sng" dirty="0">
              <a:latin typeface="Aptos" panose="020B00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6FE0BB-91FD-755C-CA44-E2E6883C8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34" y="1017917"/>
            <a:ext cx="10674516" cy="4479870"/>
          </a:xfrm>
        </p:spPr>
        <p:txBody>
          <a:bodyPr/>
          <a:lstStyle/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Centrální informační systém pro správu, zobrazení a sdílení informací jehož cílem je zpřehlednit oblasti, kde lze/nelze za určitých podmínek létat s bezpilotním prostředkem </a:t>
            </a: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Nahrazuje </a:t>
            </a:r>
            <a:r>
              <a:rPr lang="cs-CZ" sz="2400" dirty="0" err="1">
                <a:solidFill>
                  <a:schemeClr val="tx1"/>
                </a:solidFill>
                <a:latin typeface="Aptos" panose="020B0004020202020204" pitchFamily="34" charset="0"/>
              </a:rPr>
              <a:t>DronView</a:t>
            </a:r>
            <a:endParaRPr lang="cs-CZ" sz="2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  <a:hlinkClick r:id="rId2"/>
              </a:rPr>
              <a:t>https://dronemap.gov.cz/</a:t>
            </a:r>
            <a:endParaRPr lang="cs-CZ" sz="2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Od 1. 9. 2025 v provozu</a:t>
            </a: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Mobilní aplikace (</a:t>
            </a: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Google Play/</a:t>
            </a:r>
            <a:r>
              <a:rPr lang="cs-CZ" sz="2100" dirty="0" err="1">
                <a:solidFill>
                  <a:schemeClr val="tx1"/>
                </a:solidFill>
                <a:latin typeface="Aptos" panose="020B0004020202020204" pitchFamily="34" charset="0"/>
              </a:rPr>
              <a:t>AppStore</a:t>
            </a: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)</a:t>
            </a: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Zobrazení zeměpisných zón, </a:t>
            </a:r>
            <a:r>
              <a:rPr lang="cs-CZ" sz="2400" dirty="0" err="1">
                <a:solidFill>
                  <a:schemeClr val="tx1"/>
                </a:solidFill>
                <a:latin typeface="Aptos" panose="020B0004020202020204" pitchFamily="34" charset="0"/>
              </a:rPr>
              <a:t>gridů</a:t>
            </a:r>
            <a:endParaRPr lang="cs-CZ" sz="2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Možnost stažení ve formátu </a:t>
            </a:r>
            <a:r>
              <a:rPr lang="cs-CZ" sz="2100" dirty="0" err="1">
                <a:solidFill>
                  <a:schemeClr val="tx1"/>
                </a:solidFill>
                <a:latin typeface="Aptos" panose="020B0004020202020204" pitchFamily="34" charset="0"/>
              </a:rPr>
              <a:t>json</a:t>
            </a:r>
            <a:endParaRPr lang="cs-CZ" sz="21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2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Aptos" panose="020B0004020202020204" pitchFamily="34" charset="0"/>
                <a:hlinkClick r:id="rId3"/>
              </a:rPr>
              <a:t>https://aim.rlp.cz/?lang=cz&amp;p=uas-gz</a:t>
            </a:r>
            <a:endParaRPr lang="cs-CZ" sz="1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Registrovaní uživatelé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Plánování letu + konflikty</a:t>
            </a:r>
          </a:p>
          <a:p>
            <a:pPr lvl="2"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2"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342900" lvl="1" indent="0" algn="l">
              <a:buClr>
                <a:schemeClr val="bg2"/>
              </a:buClr>
              <a:buNone/>
            </a:pPr>
            <a:endParaRPr lang="cs-CZ" sz="21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342900" lvl="1" indent="0" algn="l">
              <a:buNone/>
            </a:pPr>
            <a:endParaRPr lang="cs-CZ" sz="2500" dirty="0">
              <a:solidFill>
                <a:srgbClr val="00206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206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666DA8-06F8-8986-BD5F-A3D4D4BB4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620" y="1830790"/>
            <a:ext cx="5238629" cy="370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4B86C60-2767-31E7-61A8-8516C539D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07" y="128230"/>
            <a:ext cx="591892" cy="720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873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CE52-490D-B693-39AB-9F9061D9B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81136-4190-322B-59FB-362C13D5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3200" b="0" dirty="0">
                <a:latin typeface="Aptos" panose="020B0004020202020204" pitchFamily="34" charset="0"/>
              </a:rPr>
              <a:t>	 Letiště Vodochody v LARS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EB4244-EF6F-E517-B8B9-0DE407F3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34" y="880229"/>
            <a:ext cx="11476567" cy="4626520"/>
          </a:xfrm>
        </p:spPr>
        <p:txBody>
          <a:bodyPr/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  <a:latin typeface="Aptos" panose="020B0004020202020204" pitchFamily="34" charset="0"/>
              </a:rPr>
              <a:t>LARS (</a:t>
            </a:r>
            <a:r>
              <a:rPr lang="cs-CZ" sz="2400" b="1" dirty="0" err="1">
                <a:solidFill>
                  <a:schemeClr val="tx1"/>
                </a:solidFill>
                <a:latin typeface="Aptos" panose="020B0004020202020204" pitchFamily="34" charset="0"/>
              </a:rPr>
              <a:t>Local</a:t>
            </a:r>
            <a:r>
              <a:rPr lang="cs-CZ" sz="2400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Aptos" panose="020B0004020202020204" pitchFamily="34" charset="0"/>
              </a:rPr>
              <a:t>Activity</a:t>
            </a:r>
            <a:r>
              <a:rPr lang="cs-CZ" sz="2400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Aptos" panose="020B0004020202020204" pitchFamily="34" charset="0"/>
              </a:rPr>
              <a:t>Reservation</a:t>
            </a:r>
            <a:r>
              <a:rPr lang="cs-CZ" sz="2400" b="1" dirty="0">
                <a:solidFill>
                  <a:schemeClr val="tx1"/>
                </a:solidFill>
                <a:latin typeface="Aptos" panose="020B0004020202020204" pitchFamily="34" charset="0"/>
              </a:rPr>
              <a:t> System) – rezervační systém pro MLČ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tx1"/>
                </a:solidFill>
                <a:latin typeface="Aptos" panose="020B0004020202020204" pitchFamily="34" charset="0"/>
              </a:rPr>
              <a:t>Aktuálně: Objednávky výcvikových letů na LKVO probíhají telefonicky nebo e-mailem v provozní době letiště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tx1"/>
                </a:solidFill>
                <a:latin typeface="Aptos" panose="020B0004020202020204" pitchFamily="34" charset="0"/>
              </a:rPr>
              <a:t>Nově: Od 01. 04. 2026 bude spuštěn objednávkový formulář (LARS) pro výcvikové lety na </a:t>
            </a:r>
            <a:r>
              <a:rPr lang="cs-CZ" sz="2300" dirty="0">
                <a:solidFill>
                  <a:schemeClr val="tx1"/>
                </a:solidFill>
                <a:latin typeface="Aptos" panose="020B0004020202020204" pitchFamily="34" charset="0"/>
                <a:hlinkClick r:id="rId2"/>
              </a:rPr>
              <a:t>https://lars.rlp.cz</a:t>
            </a:r>
            <a:endParaRPr lang="cs-CZ" sz="23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tx1"/>
                </a:solidFill>
                <a:latin typeface="Aptos" panose="020B0004020202020204" pitchFamily="34" charset="0"/>
              </a:rPr>
              <a:t>Od </a:t>
            </a:r>
            <a:r>
              <a:rPr lang="cs-CZ" sz="2300" b="1" dirty="0">
                <a:solidFill>
                  <a:schemeClr val="tx1"/>
                </a:solidFill>
                <a:latin typeface="Aptos" panose="020B0004020202020204" pitchFamily="34" charset="0"/>
              </a:rPr>
              <a:t>01. 04. do 16. 04. 2026 </a:t>
            </a:r>
            <a:r>
              <a:rPr lang="cs-CZ" sz="2300" dirty="0">
                <a:solidFill>
                  <a:schemeClr val="tx1"/>
                </a:solidFill>
                <a:latin typeface="Aptos" panose="020B0004020202020204" pitchFamily="34" charset="0"/>
              </a:rPr>
              <a:t>bude možné výcvikové lety objednat přes LARS nebo standardně telefonicky/e-mailem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tx1"/>
                </a:solidFill>
                <a:latin typeface="Aptos" panose="020B0004020202020204" pitchFamily="34" charset="0"/>
              </a:rPr>
              <a:t>Od </a:t>
            </a:r>
            <a:r>
              <a:rPr lang="cs-CZ" sz="2300" b="1" dirty="0">
                <a:solidFill>
                  <a:schemeClr val="tx1"/>
                </a:solidFill>
                <a:latin typeface="Aptos" panose="020B0004020202020204" pitchFamily="34" charset="0"/>
              </a:rPr>
              <a:t>16. 04. 2026 </a:t>
            </a:r>
            <a:r>
              <a:rPr lang="cs-CZ" sz="2300" dirty="0">
                <a:solidFill>
                  <a:schemeClr val="tx1"/>
                </a:solidFill>
                <a:latin typeface="Aptos" panose="020B0004020202020204" pitchFamily="34" charset="0"/>
              </a:rPr>
              <a:t>bude možné výcvikové lety objednat pouze cestou LARS (telefon/e-mail pouze jako náhradní/záložní způsob)</a:t>
            </a:r>
          </a:p>
          <a:p>
            <a:pPr lvl="2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  <a:latin typeface="Aptos" panose="020B0004020202020204" pitchFamily="34" charset="0"/>
              </a:rPr>
              <a:t>Pozn.: Každý uživatel musí být v systému registrovaný a mít vlastní přihlašovací údaje (jméno a heslo) jednotné pro aplikace AIM. Bez přihlášení není možné vytvářet ani spravovat žádné rezervace.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tx1"/>
                </a:solidFill>
                <a:latin typeface="Aptos" panose="020B0004020202020204" pitchFamily="34" charset="0"/>
              </a:rPr>
              <a:t>Změna bude publikována v AIP ČR a VFR příručce s datem účinnosti </a:t>
            </a:r>
            <a:r>
              <a:rPr lang="cs-CZ" sz="2300" b="1" dirty="0">
                <a:solidFill>
                  <a:schemeClr val="tx1"/>
                </a:solidFill>
                <a:latin typeface="Aptos" panose="020B0004020202020204" pitchFamily="34" charset="0"/>
              </a:rPr>
              <a:t>16 APR 2026</a:t>
            </a:r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00206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F7F271-A642-1036-F252-DDF102D8E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28" y="106922"/>
            <a:ext cx="538214" cy="681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441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3400" b="0" dirty="0">
                <a:latin typeface="Aptos" panose="020B0004020202020204" pitchFamily="34" charset="0"/>
              </a:rPr>
              <a:t>Q </a:t>
            </a:r>
            <a:r>
              <a:rPr lang="en-US" sz="3400" b="0" dirty="0">
                <a:latin typeface="Aptos" panose="020B0004020202020204" pitchFamily="34" charset="0"/>
              </a:rPr>
              <a:t>&amp; </a:t>
            </a:r>
            <a:r>
              <a:rPr lang="cs-CZ" sz="3400" b="0" dirty="0">
                <a:latin typeface="Aptos" panose="020B0004020202020204" pitchFamily="34" charset="0"/>
              </a:rPr>
              <a:t>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18" y="2167926"/>
            <a:ext cx="2739892" cy="213845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168371" y="2691801"/>
            <a:ext cx="34393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latin typeface="Aptos" panose="020B0004020202020204" pitchFamily="34" charset="0"/>
                <a:hlinkClick r:id="rId3"/>
              </a:rPr>
              <a:t>aim@ans.cz</a:t>
            </a:r>
            <a:endParaRPr lang="cs-CZ" sz="4800" dirty="0">
              <a:latin typeface="Aptos" panose="020B0004020202020204" pitchFamily="34" charset="0"/>
            </a:endParaRPr>
          </a:p>
          <a:p>
            <a:endParaRPr lang="cs-CZ" sz="4800" dirty="0">
              <a:latin typeface="Aptos" panose="020B0004020202020204" pitchFamily="34" charset="0"/>
            </a:endParaRPr>
          </a:p>
        </p:txBody>
      </p:sp>
      <p:pic>
        <p:nvPicPr>
          <p:cNvPr id="7" name="Grafický objekt 6" descr="Otázky se souvislou výplní">
            <a:extLst>
              <a:ext uri="{FF2B5EF4-FFF2-40B4-BE49-F238E27FC236}">
                <a16:creationId xmlns:a16="http://schemas.microsoft.com/office/drawing/2014/main" id="{CA76796B-369E-1A31-7EDF-BB300DA89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8124" y="1457324"/>
            <a:ext cx="2929075" cy="29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3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29012" y="294805"/>
            <a:ext cx="9144000" cy="4044282"/>
          </a:xfrm>
        </p:spPr>
        <p:txBody>
          <a:bodyPr>
            <a:normAutofit fontScale="90000"/>
          </a:bodyPr>
          <a:lstStyle/>
          <a:p>
            <a:r>
              <a:rPr lang="cs-CZ" b="0" dirty="0">
                <a:latin typeface="Aptos" panose="020B0004020202020204" pitchFamily="34" charset="0"/>
              </a:rPr>
              <a:t>Děkuji za pozornost</a:t>
            </a:r>
            <a:br>
              <a:rPr lang="cs-CZ" dirty="0"/>
            </a:br>
            <a:br>
              <a:rPr lang="cs-CZ" dirty="0"/>
            </a:br>
            <a:r>
              <a:rPr lang="cs-CZ" altLang="cs-CZ" sz="3100" b="0" dirty="0">
                <a:latin typeface="Aptos" panose="020B0004020202020204" pitchFamily="34" charset="0"/>
              </a:rPr>
              <a:t>aim.rlp.cz</a:t>
            </a:r>
            <a:br>
              <a:rPr lang="cs-CZ" altLang="cs-CZ" sz="3100" b="0" dirty="0">
                <a:latin typeface="Aptos" panose="020B0004020202020204" pitchFamily="34" charset="0"/>
              </a:rPr>
            </a:br>
            <a:r>
              <a:rPr lang="cs-CZ" altLang="cs-CZ" sz="3100" b="0" dirty="0">
                <a:latin typeface="Aptos" panose="020B0004020202020204" pitchFamily="34" charset="0"/>
              </a:rPr>
              <a:t>aisview.rlp.cz</a:t>
            </a:r>
            <a:br>
              <a:rPr lang="cs-CZ" altLang="cs-CZ" sz="3100" b="0" dirty="0">
                <a:latin typeface="Aptos" panose="020B0004020202020204" pitchFamily="34" charset="0"/>
              </a:rPr>
            </a:br>
            <a:r>
              <a:rPr lang="cs-CZ" altLang="cs-CZ" sz="3100" b="0" dirty="0">
                <a:latin typeface="Aptos" panose="020B0004020202020204" pitchFamily="34" charset="0"/>
              </a:rPr>
              <a:t>ibs.rlp.cz</a:t>
            </a:r>
            <a:br>
              <a:rPr lang="cs-CZ" altLang="cs-CZ" sz="3100" dirty="0"/>
            </a:br>
            <a:br>
              <a:rPr lang="cs-CZ" alt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67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3200" b="0" dirty="0">
                <a:latin typeface="Aptos" panose="020B0004020202020204" pitchFamily="34" charset="0"/>
              </a:rPr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999" y="1189065"/>
            <a:ext cx="11216650" cy="4479870"/>
          </a:xfrm>
        </p:spPr>
        <p:txBody>
          <a:bodyPr/>
          <a:lstStyle/>
          <a:p>
            <a:pPr lvl="1" algn="l">
              <a:buClr>
                <a:srgbClr val="00A9E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Letecká mapa ICAO 1:500 000</a:t>
            </a:r>
          </a:p>
          <a:p>
            <a:pPr marL="342900" lvl="1" indent="0" algn="l">
              <a:buClr>
                <a:srgbClr val="00A9E2"/>
              </a:buClr>
              <a:buNone/>
            </a:pPr>
            <a:endParaRPr lang="cs-CZ" sz="24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lvl="1" algn="l">
              <a:buClr>
                <a:srgbClr val="00A9E2"/>
              </a:buClr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tx1"/>
                </a:solidFill>
                <a:latin typeface="Aptos" panose="020B0004020202020204" pitchFamily="34" charset="0"/>
              </a:rPr>
              <a:t>eAIP</a:t>
            </a: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 (elektronická verze AIP)</a:t>
            </a:r>
          </a:p>
          <a:p>
            <a:pPr marL="342900" lvl="1" indent="0" algn="l">
              <a:buClr>
                <a:srgbClr val="00A9E2"/>
              </a:buClr>
              <a:buNone/>
            </a:pPr>
            <a:endParaRPr lang="cs-CZ" sz="2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 algn="l">
              <a:buClr>
                <a:srgbClr val="00A9E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VFR příručka</a:t>
            </a:r>
          </a:p>
          <a:p>
            <a:pPr lvl="1" algn="l">
              <a:buClr>
                <a:srgbClr val="00A9E2"/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 algn="l">
              <a:buClr>
                <a:srgbClr val="00A9E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Digitální mapa</a:t>
            </a:r>
          </a:p>
          <a:p>
            <a:pPr marL="342900" lvl="1" indent="0" algn="l">
              <a:buClr>
                <a:srgbClr val="00A9E2"/>
              </a:buClr>
              <a:buNone/>
            </a:pPr>
            <a:endParaRPr lang="cs-CZ" sz="2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 algn="l">
              <a:buClr>
                <a:srgbClr val="00A9E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Připravované datové produkty AIM</a:t>
            </a:r>
          </a:p>
          <a:p>
            <a:pPr marL="342900" lvl="1" indent="0" algn="l">
              <a:buClr>
                <a:srgbClr val="00A9E2"/>
              </a:buClr>
              <a:buNone/>
            </a:pPr>
            <a:endParaRPr lang="cs-CZ" sz="2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 algn="l">
              <a:buClr>
                <a:srgbClr val="00A9E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LKVO v LARS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3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0232EA1-82AE-B28C-C9B2-25F27A706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03" y="2461108"/>
            <a:ext cx="5221055" cy="12167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3200" b="0" dirty="0">
                <a:latin typeface="Aptos" panose="020B0004020202020204" pitchFamily="34" charset="0"/>
              </a:rPr>
              <a:t>Letecká mapa ICAO 1:500 000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173192"/>
            <a:ext cx="11476567" cy="4626520"/>
          </a:xfrm>
        </p:spPr>
        <p:txBody>
          <a:bodyPr/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Datum účinnosti </a:t>
            </a:r>
            <a:r>
              <a:rPr lang="cs-CZ" sz="2400" b="1" dirty="0">
                <a:solidFill>
                  <a:schemeClr val="tx1"/>
                </a:solidFill>
                <a:latin typeface="Aptos" panose="020B0004020202020204" pitchFamily="34" charset="0"/>
              </a:rPr>
              <a:t>19 MAR 2026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Možnost objednání mapy na </a:t>
            </a:r>
            <a:r>
              <a:rPr lang="cs-CZ" sz="2400" b="1" dirty="0">
                <a:solidFill>
                  <a:schemeClr val="tx1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https://aim.rlp.cz</a:t>
            </a:r>
            <a:r>
              <a:rPr lang="cs-CZ" sz="2400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záložka </a:t>
            </a:r>
            <a:r>
              <a:rPr lang="en-GB" sz="2100" dirty="0">
                <a:solidFill>
                  <a:schemeClr val="tx1"/>
                </a:solidFill>
                <a:latin typeface="Aptos" panose="020B0004020202020204" pitchFamily="34" charset="0"/>
              </a:rPr>
              <a:t>[</a:t>
            </a: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Objednávkový formulář</a:t>
            </a:r>
            <a:r>
              <a:rPr lang="en-GB" sz="2100" dirty="0">
                <a:solidFill>
                  <a:schemeClr val="tx1"/>
                </a:solidFill>
                <a:latin typeface="Aptos" panose="020B0004020202020204" pitchFamily="34" charset="0"/>
              </a:rPr>
              <a:t>]</a:t>
            </a:r>
            <a:endParaRPr lang="cs-CZ" sz="21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lamino/papír 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složená/nesložená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2060"/>
              </a:solidFill>
            </a:endParaRP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2060"/>
              </a:solidFill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AIC A – 05 FEB 2026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Distribuce map – od druhé poloviny února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Cena papírové mapy: 400,- Kč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Cena laminované mapy: 550,- Kč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300" dirty="0">
              <a:solidFill>
                <a:srgbClr val="00206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176800" y="2795299"/>
            <a:ext cx="972149" cy="718992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04" y="-17937"/>
            <a:ext cx="4230309" cy="317273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004" y="2827883"/>
            <a:ext cx="1899662" cy="277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07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3200" b="0" dirty="0">
                <a:latin typeface="Aptos" panose="020B0004020202020204" pitchFamily="34" charset="0"/>
              </a:rPr>
              <a:t>Změny v letecké mapě ICAO 1:500 000</a:t>
            </a:r>
            <a:endParaRPr lang="cs-CZ" sz="3200" dirty="0">
              <a:latin typeface="Aptos" panose="020B00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425" y="852817"/>
            <a:ext cx="11590576" cy="4479870"/>
          </a:xfrm>
        </p:spPr>
        <p:txBody>
          <a:bodyPr/>
          <a:lstStyle/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  <a:latin typeface="Aptos" panose="020B0004020202020204" pitchFamily="34" charset="0"/>
              </a:rPr>
              <a:t>Zakreslení nových prostorů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LKD12 Lobodice – 500ft AGL/GND, vypouštění plynu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LKD15 Dambořice – 2000ft AMSL/GND, vypouštění plynu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1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LKTSA80 Moravské Budějovice – 1000ft AGL/GND, lety UAS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LKTSA81 Písek – 1000ft AGL/GND, lety UAS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LKTSA82 Písek – FL095/GND, lety UAS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LKTSA83 Písek – FL095/FL065, lety UAS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LKTSA84 Písek – FL095/FL065, lety UAS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LKTSA86 Sokolov – 2200ft AMSL/GND, lety UAS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LKTSA86A Sokolov – 2200ft AMSL/GND, lety UAS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LKTSA86B Sokolov – 2200ft AMSL/GND, lety UAS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1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LKRMZ2 Vodochody – 2000ft AMSL/GND, horizontální hranice shodná s CTR Vodochody</a:t>
            </a:r>
          </a:p>
          <a:p>
            <a:pPr marL="342900" lvl="1" indent="0" algn="l">
              <a:buClr>
                <a:schemeClr val="bg2"/>
              </a:buClr>
              <a:buNone/>
            </a:pPr>
            <a:endParaRPr lang="cs-CZ" sz="21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342900" lvl="1" indent="0" algn="l">
              <a:buClr>
                <a:schemeClr val="bg2"/>
              </a:buClr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342900" lvl="1" indent="0" algn="l">
              <a:buNone/>
            </a:pPr>
            <a:endParaRPr lang="cs-CZ" sz="2500" dirty="0">
              <a:solidFill>
                <a:srgbClr val="00206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2060"/>
              </a:solidFill>
            </a:endParaRPr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521C6265-9915-BD6C-7530-E2393F61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412" y="1017917"/>
            <a:ext cx="3716872" cy="313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24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47CC5-4181-C8DC-BBF5-B061B574F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0E18D-70A7-4A21-EE94-A0575E0A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3200" b="0" dirty="0">
                <a:latin typeface="Aptos" panose="020B0004020202020204" pitchFamily="34" charset="0"/>
              </a:rPr>
              <a:t>Změny v letecké mapě ICAO 1:500 000</a:t>
            </a:r>
            <a:endParaRPr lang="cs-CZ" sz="3200" dirty="0">
              <a:latin typeface="Aptos" panose="020B00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7DF286-65C3-3681-4B12-E6D3AC35D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90" y="1017917"/>
            <a:ext cx="11590576" cy="4479870"/>
          </a:xfrm>
        </p:spPr>
        <p:txBody>
          <a:bodyPr/>
          <a:lstStyle/>
          <a:p>
            <a:pPr marL="342900" lvl="1" indent="0" algn="l">
              <a:buClr>
                <a:schemeClr val="bg2"/>
              </a:buClr>
              <a:buNone/>
            </a:pPr>
            <a:endParaRPr lang="cs-CZ" sz="21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  <a:latin typeface="Aptos" panose="020B0004020202020204" pitchFamily="34" charset="0"/>
              </a:rPr>
              <a:t>Změna prostoru</a:t>
            </a:r>
            <a:endParaRPr lang="cs-CZ" sz="1800" b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Zvýšení horní vertikální hranice prostoru LKD4 Satalice z 1000ft AGL na 2000ft AMSL</a:t>
            </a:r>
          </a:p>
          <a:p>
            <a:pPr marL="342900" lvl="1" indent="0" algn="l">
              <a:buClr>
                <a:schemeClr val="bg2"/>
              </a:buClr>
              <a:buNone/>
            </a:pPr>
            <a:endParaRPr lang="cs-CZ" sz="21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  <a:latin typeface="Aptos" panose="020B0004020202020204" pitchFamily="34" charset="0"/>
              </a:rPr>
              <a:t>Zrušení prostoru</a:t>
            </a:r>
            <a:endParaRPr lang="cs-CZ" sz="1800" b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Zrušený prostor LKTSA60 Písek-Krašovice</a:t>
            </a:r>
            <a:endParaRPr lang="cs-CZ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</a:endParaRPr>
          </a:p>
          <a:p>
            <a:pPr marL="342900" lvl="1" indent="0" algn="l">
              <a:buNone/>
            </a:pPr>
            <a:endParaRPr lang="cs-CZ" sz="2500" dirty="0">
              <a:solidFill>
                <a:srgbClr val="00206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2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E2092-D792-CBA0-F783-5A0C5AB46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B15C64-69AD-173A-792F-BB8D7C56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3200" b="0" dirty="0">
                <a:latin typeface="Aptos" panose="020B0004020202020204" pitchFamily="34" charset="0"/>
              </a:rPr>
              <a:t>Změny v letecké mapě ICAO 1:500 000</a:t>
            </a:r>
            <a:endParaRPr lang="cs-CZ" sz="3200" dirty="0">
              <a:latin typeface="Aptos" panose="020B00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70E2BB-0AE8-955C-A4EF-B94B86CF9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90" y="1017917"/>
            <a:ext cx="11590576" cy="4479870"/>
          </a:xfrm>
        </p:spPr>
        <p:txBody>
          <a:bodyPr/>
          <a:lstStyle/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  <a:latin typeface="Aptos" panose="020B0004020202020204" pitchFamily="34" charset="0"/>
              </a:rPr>
              <a:t>Letiště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Doplnění symbolu padáčku u LKPO (Přerov) a LKZD (Žatec/</a:t>
            </a:r>
            <a:r>
              <a:rPr lang="cs-CZ" sz="2100" dirty="0" err="1">
                <a:solidFill>
                  <a:schemeClr val="tx1"/>
                </a:solidFill>
                <a:latin typeface="Aptos" panose="020B0004020202020204" pitchFamily="34" charset="0"/>
              </a:rPr>
              <a:t>Macerka</a:t>
            </a: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)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Odstranění symbolu padáčku u LKHK (Hr. Králové), LKJA (Jaroměř) a LKHN (Hranice)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Změna symbolu letiště LKTC (Točná) na mezinárodní neveřejné letiště</a:t>
            </a: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  <a:latin typeface="Aptos" panose="020B0004020202020204" pitchFamily="34" charset="0"/>
              </a:rPr>
              <a:t>SLZ plochy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Zakreslení nové plochy LKSPAK (Stará Paka) 125,815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Zakreslení nové plochy LKPANO (Panoší) 125,830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Změna komunikační frekvence u SLZ plochy Ramš na 118,265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Změna komunikační frekvence u SLZ plochy Kunětice na 120,155 (MTWR Pardubice)</a:t>
            </a: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  <a:latin typeface="Aptos" panose="020B0004020202020204" pitchFamily="34" charset="0"/>
              </a:rPr>
              <a:t>Radionavigační zařízení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Úprava symbolů z VOR/DME na DME u OKF Dešná, OKG Cheb, OKX Frýdlant a VLM Vlašim</a:t>
            </a: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  <a:latin typeface="Aptos" panose="020B0004020202020204" pitchFamily="34" charset="0"/>
              </a:rPr>
              <a:t>Úprava zadní strany schématu vertikálního rozdělení vzdušného prostoru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100" dirty="0">
              <a:solidFill>
                <a:srgbClr val="002060"/>
              </a:solidFill>
            </a:endParaRP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</a:endParaRP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</a:endParaRP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</a:endParaRP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</a:endParaRPr>
          </a:p>
          <a:p>
            <a:pPr marL="342900" lvl="1" indent="0" algn="l">
              <a:buNone/>
            </a:pPr>
            <a:endParaRPr lang="cs-CZ" sz="2500" dirty="0">
              <a:solidFill>
                <a:srgbClr val="00206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206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48C29D-72FD-89BA-921D-CA5FBBC0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1099562"/>
            <a:ext cx="381000" cy="63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3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143" y="397865"/>
            <a:ext cx="11476567" cy="720951"/>
          </a:xfrm>
        </p:spPr>
        <p:txBody>
          <a:bodyPr/>
          <a:lstStyle/>
          <a:p>
            <a:r>
              <a:rPr lang="cs-CZ" sz="3200" b="0" dirty="0">
                <a:latin typeface="Aptos" panose="020B0004020202020204" pitchFamily="34" charset="0"/>
              </a:rPr>
              <a:t>	  </a:t>
            </a:r>
            <a:r>
              <a:rPr lang="cs-CZ" sz="3200" b="0" dirty="0" err="1">
                <a:latin typeface="Aptos" panose="020B0004020202020204" pitchFamily="34" charset="0"/>
              </a:rPr>
              <a:t>eAIP</a:t>
            </a:r>
            <a:r>
              <a:rPr lang="cs-CZ" sz="3200" b="0" dirty="0">
                <a:latin typeface="Aptos" panose="020B0004020202020204" pitchFamily="34" charset="0"/>
              </a:rPr>
              <a:t> (elektronická verze AIP)</a:t>
            </a:r>
            <a:r>
              <a:rPr lang="cs-CZ" sz="3200" u="sng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999" y="1118816"/>
            <a:ext cx="3822866" cy="4479870"/>
          </a:xfrm>
        </p:spPr>
        <p:txBody>
          <a:bodyPr/>
          <a:lstStyle/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Ukončen zkušební provoz</a:t>
            </a: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  <a:latin typeface="Aptos" panose="020B0004020202020204" pitchFamily="34" charset="0"/>
              </a:rPr>
              <a:t>Od 25 DEC 2025 lze provozně využívat </a:t>
            </a: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HTML/PDF</a:t>
            </a: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CZ/EN</a:t>
            </a: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AIP vs. </a:t>
            </a:r>
            <a:r>
              <a:rPr lang="cs-CZ" sz="2400" dirty="0" err="1">
                <a:solidFill>
                  <a:schemeClr val="tx1"/>
                </a:solidFill>
                <a:latin typeface="Aptos" panose="020B0004020202020204" pitchFamily="34" charset="0"/>
              </a:rPr>
              <a:t>eAIP</a:t>
            </a: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 = identický obsah </a:t>
            </a:r>
          </a:p>
          <a:p>
            <a:pPr marL="342900" lvl="1" indent="0" algn="l">
              <a:buNone/>
            </a:pPr>
            <a:endParaRPr lang="cs-CZ" sz="2500" dirty="0">
              <a:solidFill>
                <a:srgbClr val="002060"/>
              </a:solidFill>
            </a:endParaRPr>
          </a:p>
          <a:p>
            <a:pPr marL="0" indent="0" algn="l">
              <a:buNone/>
            </a:pPr>
            <a:endParaRPr lang="cs-CZ" sz="2800" dirty="0">
              <a:solidFill>
                <a:srgbClr val="00206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AD9E02-5F69-963F-CA01-D19F91FDC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742" y="955228"/>
            <a:ext cx="7270378" cy="4542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6644BC-5214-14E5-161F-038C0D20E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60" y="92418"/>
            <a:ext cx="710869" cy="862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577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17E6A-6BF0-B9B6-5510-B8CD0A6E9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D2794-6F36-8FA0-9EA5-CB03CBF3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7" y="423091"/>
            <a:ext cx="11476567" cy="720951"/>
          </a:xfrm>
        </p:spPr>
        <p:txBody>
          <a:bodyPr/>
          <a:lstStyle/>
          <a:p>
            <a:r>
              <a:rPr lang="cs-CZ" sz="3200" b="0" dirty="0">
                <a:latin typeface="Aptos" panose="020B0004020202020204" pitchFamily="34" charset="0"/>
              </a:rPr>
              <a:t>	  VFR příručka</a:t>
            </a:r>
            <a:endParaRPr lang="cs-CZ" sz="3200" u="sng" dirty="0">
              <a:latin typeface="Aptos" panose="020B00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B1EE9-3B2D-5BD7-37E4-214C1B887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484576"/>
            <a:ext cx="6750216" cy="4479870"/>
          </a:xfrm>
        </p:spPr>
        <p:txBody>
          <a:bodyPr/>
          <a:lstStyle/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Povinnost udržovat aktuální údaje kontaktů </a:t>
            </a: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Formulář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  <a:hlinkClick r:id="rId2"/>
              </a:rPr>
              <a:t>https://aim.rlp.cz/ais_data/formulare/podklady.pdf</a:t>
            </a:r>
            <a:endParaRPr lang="cs-CZ" sz="21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1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Podklady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Schválené podklady zasílat na </a:t>
            </a: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  <a:hlinkClick r:id="rId3"/>
              </a:rPr>
              <a:t>podkladylis@ans.cz</a:t>
            </a:r>
            <a:endParaRPr lang="cs-CZ" sz="21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1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342900" lvl="1" indent="0" algn="l">
              <a:buNone/>
            </a:pPr>
            <a:endParaRPr lang="cs-CZ" sz="2500" dirty="0">
              <a:solidFill>
                <a:srgbClr val="00206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206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B97CCC-0D3B-2702-409A-3608E3700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768" y="498765"/>
            <a:ext cx="3969297" cy="5060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B10E576-38DB-93C0-90C6-2C91D3F98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34" y="147499"/>
            <a:ext cx="752150" cy="902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652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3200" b="0" dirty="0">
                <a:latin typeface="Aptos" panose="020B0004020202020204" pitchFamily="34" charset="0"/>
              </a:rPr>
              <a:t>	     Datové produkty AIM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5434" y="1017917"/>
            <a:ext cx="7241262" cy="4626520"/>
          </a:xfrm>
        </p:spPr>
        <p:txBody>
          <a:bodyPr/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Postupné rozšiřování portfolia služeb AIM se zaměřením na datové služby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Rozšiřování databáze leteckých údajů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Webové služby 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AIFS (Aeronautical </a:t>
            </a:r>
            <a:r>
              <a:rPr lang="cs-CZ" sz="2100" dirty="0" err="1">
                <a:solidFill>
                  <a:schemeClr val="tx1"/>
                </a:solidFill>
                <a:latin typeface="Aptos" panose="020B0004020202020204" pitchFamily="34" charset="0"/>
              </a:rPr>
              <a:t>Information</a:t>
            </a: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cs-CZ" sz="2100" dirty="0" err="1">
                <a:solidFill>
                  <a:schemeClr val="tx1"/>
                </a:solidFill>
                <a:latin typeface="Aptos" panose="020B0004020202020204" pitchFamily="34" charset="0"/>
              </a:rPr>
              <a:t>Feature</a:t>
            </a: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 Service) 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DNS (Digital NOTAM </a:t>
            </a:r>
            <a:r>
              <a:rPr lang="cs-CZ" sz="2100" dirty="0" err="1">
                <a:solidFill>
                  <a:schemeClr val="tx1"/>
                </a:solidFill>
                <a:latin typeface="Aptos" panose="020B0004020202020204" pitchFamily="34" charset="0"/>
              </a:rPr>
              <a:t>Service</a:t>
            </a: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)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tx1"/>
                </a:solidFill>
                <a:latin typeface="Aptos" panose="020B0004020202020204" pitchFamily="34" charset="0"/>
              </a:rPr>
              <a:t>Datasety</a:t>
            </a: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 dle ICAO </a:t>
            </a:r>
            <a:r>
              <a:rPr lang="cs-CZ" sz="2400" dirty="0" err="1">
                <a:solidFill>
                  <a:schemeClr val="tx1"/>
                </a:solidFill>
                <a:latin typeface="Aptos" panose="020B0004020202020204" pitchFamily="34" charset="0"/>
              </a:rPr>
              <a:t>Annex</a:t>
            </a:r>
            <a:r>
              <a:rPr lang="cs-CZ" sz="2400" dirty="0">
                <a:solidFill>
                  <a:schemeClr val="tx1"/>
                </a:solidFill>
                <a:latin typeface="Aptos" panose="020B0004020202020204" pitchFamily="34" charset="0"/>
              </a:rPr>
              <a:t> 15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Seznam aktuálně dostupných </a:t>
            </a:r>
            <a:r>
              <a:rPr lang="cs-CZ" sz="2100" dirty="0" err="1">
                <a:solidFill>
                  <a:schemeClr val="tx1"/>
                </a:solidFill>
                <a:latin typeface="Aptos" panose="020B0004020202020204" pitchFamily="34" charset="0"/>
              </a:rPr>
              <a:t>datasetů</a:t>
            </a: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 v AIP GEN 3.1.6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Pro rok 2026 je v </a:t>
            </a:r>
            <a:r>
              <a:rPr lang="cs-CZ" sz="2100">
                <a:solidFill>
                  <a:schemeClr val="tx1"/>
                </a:solidFill>
                <a:latin typeface="Aptos" panose="020B0004020202020204" pitchFamily="34" charset="0"/>
              </a:rPr>
              <a:t>plánu publikovat AIP </a:t>
            </a:r>
            <a:r>
              <a:rPr lang="cs-CZ" sz="2100" dirty="0" err="1">
                <a:solidFill>
                  <a:schemeClr val="tx1"/>
                </a:solidFill>
                <a:latin typeface="Aptos" panose="020B0004020202020204" pitchFamily="34" charset="0"/>
              </a:rPr>
              <a:t>dataset</a:t>
            </a: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 a </a:t>
            </a:r>
            <a:r>
              <a:rPr lang="cs-CZ" sz="2100" dirty="0" err="1">
                <a:solidFill>
                  <a:schemeClr val="tx1"/>
                </a:solidFill>
                <a:latin typeface="Aptos" panose="020B0004020202020204" pitchFamily="34" charset="0"/>
              </a:rPr>
              <a:t>datasety</a:t>
            </a:r>
            <a:r>
              <a:rPr lang="cs-CZ" sz="2100" dirty="0">
                <a:solidFill>
                  <a:schemeClr val="tx1"/>
                </a:solidFill>
                <a:latin typeface="Aptos" panose="020B0004020202020204" pitchFamily="34" charset="0"/>
              </a:rPr>
              <a:t> popisující IFR letiště ve formátu AIXM 5.1 </a:t>
            </a:r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00206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52CEB7-AAC5-B469-E165-5CE5BEB40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977" y="1197454"/>
            <a:ext cx="4294203" cy="345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FD2FA5B-7932-7302-4F32-6C091155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15" y="155612"/>
            <a:ext cx="751215" cy="674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4115166"/>
      </p:ext>
    </p:extLst>
  </p:cSld>
  <p:clrMapOvr>
    <a:masterClrMapping/>
  </p:clrMapOvr>
</p:sld>
</file>

<file path=ppt/theme/theme1.xml><?xml version="1.0" encoding="utf-8"?>
<a:theme xmlns:a="http://schemas.openxmlformats.org/drawingml/2006/main" name="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4360</TotalTime>
  <Words>813</Words>
  <Application>Microsoft Office PowerPoint</Application>
  <PresentationFormat>Širokoúhlá obrazovka</PresentationFormat>
  <Paragraphs>133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Georgia</vt:lpstr>
      <vt:lpstr>PPT Prezentace CZ -  nové logo</vt:lpstr>
      <vt:lpstr>Aktuální informace z oblasti AIM  </vt:lpstr>
      <vt:lpstr>Obsah</vt:lpstr>
      <vt:lpstr>Letecká mapa ICAO 1:500 000</vt:lpstr>
      <vt:lpstr>Změny v letecké mapě ICAO 1:500 000</vt:lpstr>
      <vt:lpstr>Změny v letecké mapě ICAO 1:500 000</vt:lpstr>
      <vt:lpstr>Změny v letecké mapě ICAO 1:500 000</vt:lpstr>
      <vt:lpstr>   eAIP (elektronická verze AIP) </vt:lpstr>
      <vt:lpstr>   VFR příručka</vt:lpstr>
      <vt:lpstr>      Datové produkty AIM</vt:lpstr>
      <vt:lpstr>  Digitální mapa</vt:lpstr>
      <vt:lpstr>  Letiště Vodochody v LARS</vt:lpstr>
      <vt:lpstr>Q &amp; A</vt:lpstr>
      <vt:lpstr>Děkuji za pozornost  aim.rlp.cz aisview.rlp.cz ibs.rlp.cz   </vt:lpstr>
    </vt:vector>
  </TitlesOfParts>
  <Company>ŘLP ČR, s.p.,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Dušan Ingeli</dc:creator>
  <cp:lastModifiedBy>CURIK Lukas</cp:lastModifiedBy>
  <cp:revision>524</cp:revision>
  <cp:lastPrinted>2019-05-21T07:01:59Z</cp:lastPrinted>
  <dcterms:created xsi:type="dcterms:W3CDTF">2016-04-27T12:53:02Z</dcterms:created>
  <dcterms:modified xsi:type="dcterms:W3CDTF">2026-01-10T08:01:53Z</dcterms:modified>
</cp:coreProperties>
</file>