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302" r:id="rId6"/>
    <p:sldId id="304" r:id="rId7"/>
    <p:sldId id="310" r:id="rId8"/>
    <p:sldId id="318" r:id="rId9"/>
    <p:sldId id="311" r:id="rId10"/>
    <p:sldId id="319" r:id="rId11"/>
    <p:sldId id="321" r:id="rId12"/>
    <p:sldId id="320" r:id="rId13"/>
    <p:sldId id="317" r:id="rId14"/>
    <p:sldId id="315" r:id="rId15"/>
    <p:sldId id="322" r:id="rId16"/>
    <p:sldId id="323" r:id="rId17"/>
    <p:sldId id="314" r:id="rId18"/>
    <p:sldId id="324" r:id="rId19"/>
    <p:sldId id="290" r:id="rId20"/>
    <p:sldId id="273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09"/>
    <a:srgbClr val="FFD961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81" autoAdjust="0"/>
    <p:restoredTop sz="96837" autoAdjust="0"/>
  </p:normalViewPr>
  <p:slideViewPr>
    <p:cSldViewPr snapToGrid="0">
      <p:cViewPr varScale="1">
        <p:scale>
          <a:sx n="95" d="100"/>
          <a:sy n="95" d="100"/>
        </p:scale>
        <p:origin x="948" y="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5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hyperlink" Target="https://swim-eurocontrol.atlassian.net/wiki/spaces/DNOTAM/overview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5" Type="http://schemas.openxmlformats.org/officeDocument/2006/relationships/hyperlink" Target="https://swim-eurocontrol.atlassian.net/wiki/spaces/DNOTAM/overview" TargetMode="External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E0E66-D622-4801-9E75-ECFE480DC8C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2036E1-CDA6-4EDE-AB76-AE4C840F7711}">
      <dgm:prSet/>
      <dgm:spPr/>
      <dgm:t>
        <a:bodyPr/>
        <a:lstStyle/>
        <a:p>
          <a:r>
            <a:rPr lang="cs-CZ" dirty="0"/>
            <a:t>Automatické generování textu </a:t>
          </a:r>
          <a:r>
            <a:rPr lang="cs-CZ" dirty="0" err="1"/>
            <a:t>NOTAMu</a:t>
          </a:r>
          <a:endParaRPr lang="en-US" dirty="0"/>
        </a:p>
      </dgm:t>
    </dgm:pt>
    <dgm:pt modelId="{3FC91238-3B26-4E46-BCB5-CF233BC8F411}" type="parTrans" cxnId="{4733F9E5-7DA8-4B19-AFDC-721BD7050A48}">
      <dgm:prSet/>
      <dgm:spPr/>
      <dgm:t>
        <a:bodyPr/>
        <a:lstStyle/>
        <a:p>
          <a:endParaRPr lang="en-US"/>
        </a:p>
      </dgm:t>
    </dgm:pt>
    <dgm:pt modelId="{8B3D3464-A340-4702-88E7-FFDAAAA1FDDC}" type="sibTrans" cxnId="{4733F9E5-7DA8-4B19-AFDC-721BD7050A48}">
      <dgm:prSet/>
      <dgm:spPr/>
      <dgm:t>
        <a:bodyPr/>
        <a:lstStyle/>
        <a:p>
          <a:endParaRPr lang="en-US"/>
        </a:p>
      </dgm:t>
    </dgm:pt>
    <dgm:pt modelId="{75B8F545-9C9C-4792-AB5D-8D8DB706531B}">
      <dgm:prSet/>
      <dgm:spPr/>
      <dgm:t>
        <a:bodyPr/>
        <a:lstStyle/>
        <a:p>
          <a:r>
            <a:rPr lang="cs-CZ" dirty="0"/>
            <a:t>Použití velkých/malých písmen</a:t>
          </a:r>
          <a:endParaRPr lang="en-US" dirty="0"/>
        </a:p>
      </dgm:t>
    </dgm:pt>
    <dgm:pt modelId="{7C6CAFFA-0D47-44C5-BEB6-527614E683FC}" type="parTrans" cxnId="{50469F12-9AF7-4D07-B74F-3A8BC036D967}">
      <dgm:prSet/>
      <dgm:spPr/>
      <dgm:t>
        <a:bodyPr/>
        <a:lstStyle/>
        <a:p>
          <a:endParaRPr lang="en-US"/>
        </a:p>
      </dgm:t>
    </dgm:pt>
    <dgm:pt modelId="{CEB2804D-79C7-4CC4-AD98-7F29603BC7F2}" type="sibTrans" cxnId="{50469F12-9AF7-4D07-B74F-3A8BC036D967}">
      <dgm:prSet/>
      <dgm:spPr/>
      <dgm:t>
        <a:bodyPr/>
        <a:lstStyle/>
        <a:p>
          <a:endParaRPr lang="en-US"/>
        </a:p>
      </dgm:t>
    </dgm:pt>
    <dgm:pt modelId="{1D330A72-7CCE-4A50-A92E-BC742876B3C8}">
      <dgm:prSet/>
      <dgm:spPr/>
      <dgm:t>
        <a:bodyPr/>
        <a:lstStyle/>
        <a:p>
          <a:r>
            <a:rPr lang="cs-CZ"/>
            <a:t>Přesné (geograficky) vymezení prostoru, místa</a:t>
          </a:r>
          <a:endParaRPr lang="en-US"/>
        </a:p>
      </dgm:t>
    </dgm:pt>
    <dgm:pt modelId="{4C01B36F-7663-44E2-9680-0F46C348D8C0}" type="parTrans" cxnId="{7589FB15-F0EA-4E70-97E0-097F803D0192}">
      <dgm:prSet/>
      <dgm:spPr/>
      <dgm:t>
        <a:bodyPr/>
        <a:lstStyle/>
        <a:p>
          <a:endParaRPr lang="en-US"/>
        </a:p>
      </dgm:t>
    </dgm:pt>
    <dgm:pt modelId="{32D3D5CA-5A0E-45E6-8686-DA574A23239F}" type="sibTrans" cxnId="{7589FB15-F0EA-4E70-97E0-097F803D0192}">
      <dgm:prSet/>
      <dgm:spPr/>
      <dgm:t>
        <a:bodyPr/>
        <a:lstStyle/>
        <a:p>
          <a:endParaRPr lang="en-US"/>
        </a:p>
      </dgm:t>
    </dgm:pt>
    <dgm:pt modelId="{3EE64536-8014-48C4-A1B0-0C5937B05226}">
      <dgm:prSet/>
      <dgm:spPr/>
      <dgm:t>
        <a:bodyPr/>
        <a:lstStyle/>
        <a:p>
          <a:r>
            <a:rPr lang="cs-CZ" dirty="0"/>
            <a:t>Jeden event - </a:t>
          </a:r>
          <a:r>
            <a:rPr lang="en-US" dirty="0"/>
            <a:t>&gt; </a:t>
          </a:r>
          <a:r>
            <a:rPr lang="en-US" dirty="0" err="1"/>
            <a:t>jeden</a:t>
          </a:r>
          <a:r>
            <a:rPr lang="en-US" dirty="0"/>
            <a:t> </a:t>
          </a:r>
          <a:r>
            <a:rPr lang="cs-CZ" dirty="0"/>
            <a:t>D-</a:t>
          </a:r>
          <a:r>
            <a:rPr lang="en-US" dirty="0"/>
            <a:t>NOTAM</a:t>
          </a:r>
        </a:p>
      </dgm:t>
    </dgm:pt>
    <dgm:pt modelId="{8EB470AE-E23F-4C49-81ED-7E7756D282D6}" type="parTrans" cxnId="{081AFE71-90CD-4322-BFF9-9E8B576D7ED1}">
      <dgm:prSet/>
      <dgm:spPr/>
      <dgm:t>
        <a:bodyPr/>
        <a:lstStyle/>
        <a:p>
          <a:endParaRPr lang="en-US"/>
        </a:p>
      </dgm:t>
    </dgm:pt>
    <dgm:pt modelId="{39646724-93FA-48AA-AB54-EEE13C88D498}" type="sibTrans" cxnId="{081AFE71-90CD-4322-BFF9-9E8B576D7ED1}">
      <dgm:prSet/>
      <dgm:spPr/>
      <dgm:t>
        <a:bodyPr/>
        <a:lstStyle/>
        <a:p>
          <a:endParaRPr lang="en-US"/>
        </a:p>
      </dgm:t>
    </dgm:pt>
    <dgm:pt modelId="{0FA64AF8-00FC-4E6A-BF11-D8D03631B142}" type="pres">
      <dgm:prSet presAssocID="{F34E0E66-D622-4801-9E75-ECFE480DC8C5}" presName="root" presStyleCnt="0">
        <dgm:presLayoutVars>
          <dgm:dir/>
          <dgm:resizeHandles val="exact"/>
        </dgm:presLayoutVars>
      </dgm:prSet>
      <dgm:spPr/>
    </dgm:pt>
    <dgm:pt modelId="{2915D143-E329-4260-B742-22475D295C6F}" type="pres">
      <dgm:prSet presAssocID="{772036E1-CDA6-4EDE-AB76-AE4C840F7711}" presName="compNode" presStyleCnt="0"/>
      <dgm:spPr/>
    </dgm:pt>
    <dgm:pt modelId="{8770EAA4-939B-4A4F-9311-02EAA821359B}" type="pres">
      <dgm:prSet presAssocID="{772036E1-CDA6-4EDE-AB76-AE4C840F7711}" presName="bgRect" presStyleLbl="bgShp" presStyleIdx="0" presStyleCnt="4"/>
      <dgm:spPr/>
    </dgm:pt>
    <dgm:pt modelId="{E9A6CC91-2B53-4099-A7FC-823B500FFA9D}" type="pres">
      <dgm:prSet presAssocID="{772036E1-CDA6-4EDE-AB76-AE4C840F771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zubená kola"/>
        </a:ext>
      </dgm:extLst>
    </dgm:pt>
    <dgm:pt modelId="{2107D63D-C004-4E28-A86A-6FCF2DA2E873}" type="pres">
      <dgm:prSet presAssocID="{772036E1-CDA6-4EDE-AB76-AE4C840F7711}" presName="spaceRect" presStyleCnt="0"/>
      <dgm:spPr/>
    </dgm:pt>
    <dgm:pt modelId="{8EEE561C-CED9-4A5E-A84E-3AC8426AF9CE}" type="pres">
      <dgm:prSet presAssocID="{772036E1-CDA6-4EDE-AB76-AE4C840F7711}" presName="parTx" presStyleLbl="revTx" presStyleIdx="0" presStyleCnt="4">
        <dgm:presLayoutVars>
          <dgm:chMax val="0"/>
          <dgm:chPref val="0"/>
        </dgm:presLayoutVars>
      </dgm:prSet>
      <dgm:spPr/>
    </dgm:pt>
    <dgm:pt modelId="{E82F3B72-02F4-4910-BB82-0D87F23EF878}" type="pres">
      <dgm:prSet presAssocID="{8B3D3464-A340-4702-88E7-FFDAAAA1FDDC}" presName="sibTrans" presStyleCnt="0"/>
      <dgm:spPr/>
    </dgm:pt>
    <dgm:pt modelId="{98FC9306-E4D7-4813-8D73-D33862771C8A}" type="pres">
      <dgm:prSet presAssocID="{75B8F545-9C9C-4792-AB5D-8D8DB706531B}" presName="compNode" presStyleCnt="0"/>
      <dgm:spPr/>
    </dgm:pt>
    <dgm:pt modelId="{87BC6FA2-C8E9-4F6B-9B59-8C30352AAEFC}" type="pres">
      <dgm:prSet presAssocID="{75B8F545-9C9C-4792-AB5D-8D8DB706531B}" presName="bgRect" presStyleLbl="bgShp" presStyleIdx="1" presStyleCnt="4"/>
      <dgm:spPr/>
    </dgm:pt>
    <dgm:pt modelId="{1C54B57E-2E3E-49C2-924E-49799C8E86EE}" type="pres">
      <dgm:prSet presAssocID="{75B8F545-9C9C-4792-AB5D-8D8DB706531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vozovky"/>
        </a:ext>
      </dgm:extLst>
    </dgm:pt>
    <dgm:pt modelId="{210A5079-6E82-4310-860D-763603E5F2E3}" type="pres">
      <dgm:prSet presAssocID="{75B8F545-9C9C-4792-AB5D-8D8DB706531B}" presName="spaceRect" presStyleCnt="0"/>
      <dgm:spPr/>
    </dgm:pt>
    <dgm:pt modelId="{54E56D9F-1FE9-47DF-BF8C-F10E887CD022}" type="pres">
      <dgm:prSet presAssocID="{75B8F545-9C9C-4792-AB5D-8D8DB706531B}" presName="parTx" presStyleLbl="revTx" presStyleIdx="1" presStyleCnt="4">
        <dgm:presLayoutVars>
          <dgm:chMax val="0"/>
          <dgm:chPref val="0"/>
        </dgm:presLayoutVars>
      </dgm:prSet>
      <dgm:spPr/>
    </dgm:pt>
    <dgm:pt modelId="{6398B800-D912-43F4-84A6-FB84D2488450}" type="pres">
      <dgm:prSet presAssocID="{CEB2804D-79C7-4CC4-AD98-7F29603BC7F2}" presName="sibTrans" presStyleCnt="0"/>
      <dgm:spPr/>
    </dgm:pt>
    <dgm:pt modelId="{E0B0C41A-B191-49E6-975E-5E72BD474288}" type="pres">
      <dgm:prSet presAssocID="{1D330A72-7CCE-4A50-A92E-BC742876B3C8}" presName="compNode" presStyleCnt="0"/>
      <dgm:spPr/>
    </dgm:pt>
    <dgm:pt modelId="{53C1BBEC-AADA-41B1-BAAC-08A71B1B41DA}" type="pres">
      <dgm:prSet presAssocID="{1D330A72-7CCE-4A50-A92E-BC742876B3C8}" presName="bgRect" presStyleLbl="bgShp" presStyleIdx="2" presStyleCnt="4"/>
      <dgm:spPr/>
    </dgm:pt>
    <dgm:pt modelId="{38EC9188-2A82-4C3E-9017-9F2B176A181C}" type="pres">
      <dgm:prSet presAssocID="{1D330A72-7CCE-4A50-A92E-BC742876B3C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34907677-FD39-4148-97F8-AE2308B41753}" type="pres">
      <dgm:prSet presAssocID="{1D330A72-7CCE-4A50-A92E-BC742876B3C8}" presName="spaceRect" presStyleCnt="0"/>
      <dgm:spPr/>
    </dgm:pt>
    <dgm:pt modelId="{5231577E-AA1B-4D48-BE15-E6571C76FE9E}" type="pres">
      <dgm:prSet presAssocID="{1D330A72-7CCE-4A50-A92E-BC742876B3C8}" presName="parTx" presStyleLbl="revTx" presStyleIdx="2" presStyleCnt="4">
        <dgm:presLayoutVars>
          <dgm:chMax val="0"/>
          <dgm:chPref val="0"/>
        </dgm:presLayoutVars>
      </dgm:prSet>
      <dgm:spPr/>
    </dgm:pt>
    <dgm:pt modelId="{FFE6B047-6152-45D3-B644-F0C5B909F7C9}" type="pres">
      <dgm:prSet presAssocID="{32D3D5CA-5A0E-45E6-8686-DA574A23239F}" presName="sibTrans" presStyleCnt="0"/>
      <dgm:spPr/>
    </dgm:pt>
    <dgm:pt modelId="{27F17A1E-2921-480C-AE60-7A33FC91539A}" type="pres">
      <dgm:prSet presAssocID="{3EE64536-8014-48C4-A1B0-0C5937B05226}" presName="compNode" presStyleCnt="0"/>
      <dgm:spPr/>
    </dgm:pt>
    <dgm:pt modelId="{AEC78A63-71A6-47D6-ABA2-0EB27BA91AA8}" type="pres">
      <dgm:prSet presAssocID="{3EE64536-8014-48C4-A1B0-0C5937B05226}" presName="bgRect" presStyleLbl="bgShp" presStyleIdx="3" presStyleCnt="4"/>
      <dgm:spPr/>
    </dgm:pt>
    <dgm:pt modelId="{86C8CD4C-E52F-4FA1-8547-5A0BE3C7C990}" type="pres">
      <dgm:prSet presAssocID="{3EE64536-8014-48C4-A1B0-0C5937B0522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B072FB82-E2CC-4098-8F42-D5EC41D0ABC9}" type="pres">
      <dgm:prSet presAssocID="{3EE64536-8014-48C4-A1B0-0C5937B05226}" presName="spaceRect" presStyleCnt="0"/>
      <dgm:spPr/>
    </dgm:pt>
    <dgm:pt modelId="{150804CD-A50F-46CA-BD88-FD5A0AB3A5D4}" type="pres">
      <dgm:prSet presAssocID="{3EE64536-8014-48C4-A1B0-0C5937B0522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BD34805-CC56-47CE-89BB-33A466078CB3}" type="presOf" srcId="{F34E0E66-D622-4801-9E75-ECFE480DC8C5}" destId="{0FA64AF8-00FC-4E6A-BF11-D8D03631B142}" srcOrd="0" destOrd="0" presId="urn:microsoft.com/office/officeart/2018/2/layout/IconVerticalSolidList"/>
    <dgm:cxn modelId="{50469F12-9AF7-4D07-B74F-3A8BC036D967}" srcId="{F34E0E66-D622-4801-9E75-ECFE480DC8C5}" destId="{75B8F545-9C9C-4792-AB5D-8D8DB706531B}" srcOrd="1" destOrd="0" parTransId="{7C6CAFFA-0D47-44C5-BEB6-527614E683FC}" sibTransId="{CEB2804D-79C7-4CC4-AD98-7F29603BC7F2}"/>
    <dgm:cxn modelId="{7589FB15-F0EA-4E70-97E0-097F803D0192}" srcId="{F34E0E66-D622-4801-9E75-ECFE480DC8C5}" destId="{1D330A72-7CCE-4A50-A92E-BC742876B3C8}" srcOrd="2" destOrd="0" parTransId="{4C01B36F-7663-44E2-9680-0F46C348D8C0}" sibTransId="{32D3D5CA-5A0E-45E6-8686-DA574A23239F}"/>
    <dgm:cxn modelId="{F6F6B519-ACFB-4CA9-A9EB-92A0DAFE652F}" type="presOf" srcId="{772036E1-CDA6-4EDE-AB76-AE4C840F7711}" destId="{8EEE561C-CED9-4A5E-A84E-3AC8426AF9CE}" srcOrd="0" destOrd="0" presId="urn:microsoft.com/office/officeart/2018/2/layout/IconVerticalSolidList"/>
    <dgm:cxn modelId="{51A3894E-7549-482B-A5E0-220885EEC4BE}" type="presOf" srcId="{1D330A72-7CCE-4A50-A92E-BC742876B3C8}" destId="{5231577E-AA1B-4D48-BE15-E6571C76FE9E}" srcOrd="0" destOrd="0" presId="urn:microsoft.com/office/officeart/2018/2/layout/IconVerticalSolidList"/>
    <dgm:cxn modelId="{081AFE71-90CD-4322-BFF9-9E8B576D7ED1}" srcId="{F34E0E66-D622-4801-9E75-ECFE480DC8C5}" destId="{3EE64536-8014-48C4-A1B0-0C5937B05226}" srcOrd="3" destOrd="0" parTransId="{8EB470AE-E23F-4C49-81ED-7E7756D282D6}" sibTransId="{39646724-93FA-48AA-AB54-EEE13C88D498}"/>
    <dgm:cxn modelId="{B9E64276-3854-418B-982A-AD779887C9E2}" type="presOf" srcId="{75B8F545-9C9C-4792-AB5D-8D8DB706531B}" destId="{54E56D9F-1FE9-47DF-BF8C-F10E887CD022}" srcOrd="0" destOrd="0" presId="urn:microsoft.com/office/officeart/2018/2/layout/IconVerticalSolidList"/>
    <dgm:cxn modelId="{6BA4EF9D-C80C-4C33-8F87-392A55E9792A}" type="presOf" srcId="{3EE64536-8014-48C4-A1B0-0C5937B05226}" destId="{150804CD-A50F-46CA-BD88-FD5A0AB3A5D4}" srcOrd="0" destOrd="0" presId="urn:microsoft.com/office/officeart/2018/2/layout/IconVerticalSolidList"/>
    <dgm:cxn modelId="{4733F9E5-7DA8-4B19-AFDC-721BD7050A48}" srcId="{F34E0E66-D622-4801-9E75-ECFE480DC8C5}" destId="{772036E1-CDA6-4EDE-AB76-AE4C840F7711}" srcOrd="0" destOrd="0" parTransId="{3FC91238-3B26-4E46-BCB5-CF233BC8F411}" sibTransId="{8B3D3464-A340-4702-88E7-FFDAAAA1FDDC}"/>
    <dgm:cxn modelId="{0AD77C52-FDB6-4111-B2B9-F5FC8A78CC94}" type="presParOf" srcId="{0FA64AF8-00FC-4E6A-BF11-D8D03631B142}" destId="{2915D143-E329-4260-B742-22475D295C6F}" srcOrd="0" destOrd="0" presId="urn:microsoft.com/office/officeart/2018/2/layout/IconVerticalSolidList"/>
    <dgm:cxn modelId="{8AF5AF02-4098-4320-8322-9D2158E4EEFE}" type="presParOf" srcId="{2915D143-E329-4260-B742-22475D295C6F}" destId="{8770EAA4-939B-4A4F-9311-02EAA821359B}" srcOrd="0" destOrd="0" presId="urn:microsoft.com/office/officeart/2018/2/layout/IconVerticalSolidList"/>
    <dgm:cxn modelId="{82340F55-6843-448E-9964-38EDDDA469DB}" type="presParOf" srcId="{2915D143-E329-4260-B742-22475D295C6F}" destId="{E9A6CC91-2B53-4099-A7FC-823B500FFA9D}" srcOrd="1" destOrd="0" presId="urn:microsoft.com/office/officeart/2018/2/layout/IconVerticalSolidList"/>
    <dgm:cxn modelId="{ADF119B7-B072-4415-96DD-07B2F9CCD40A}" type="presParOf" srcId="{2915D143-E329-4260-B742-22475D295C6F}" destId="{2107D63D-C004-4E28-A86A-6FCF2DA2E873}" srcOrd="2" destOrd="0" presId="urn:microsoft.com/office/officeart/2018/2/layout/IconVerticalSolidList"/>
    <dgm:cxn modelId="{AA36F778-0807-410C-B732-CF27C21E40C8}" type="presParOf" srcId="{2915D143-E329-4260-B742-22475D295C6F}" destId="{8EEE561C-CED9-4A5E-A84E-3AC8426AF9CE}" srcOrd="3" destOrd="0" presId="urn:microsoft.com/office/officeart/2018/2/layout/IconVerticalSolidList"/>
    <dgm:cxn modelId="{7B8A8BFF-EA4D-4EE4-A774-F438C5F67805}" type="presParOf" srcId="{0FA64AF8-00FC-4E6A-BF11-D8D03631B142}" destId="{E82F3B72-02F4-4910-BB82-0D87F23EF878}" srcOrd="1" destOrd="0" presId="urn:microsoft.com/office/officeart/2018/2/layout/IconVerticalSolidList"/>
    <dgm:cxn modelId="{62D9B84E-2C7B-4976-A12A-43248B9B61F3}" type="presParOf" srcId="{0FA64AF8-00FC-4E6A-BF11-D8D03631B142}" destId="{98FC9306-E4D7-4813-8D73-D33862771C8A}" srcOrd="2" destOrd="0" presId="urn:microsoft.com/office/officeart/2018/2/layout/IconVerticalSolidList"/>
    <dgm:cxn modelId="{FBD6D76F-B9CB-499E-B6CC-9929581ABF3F}" type="presParOf" srcId="{98FC9306-E4D7-4813-8D73-D33862771C8A}" destId="{87BC6FA2-C8E9-4F6B-9B59-8C30352AAEFC}" srcOrd="0" destOrd="0" presId="urn:microsoft.com/office/officeart/2018/2/layout/IconVerticalSolidList"/>
    <dgm:cxn modelId="{C101AD07-4DAC-4D30-B17C-7B6C8B143FB5}" type="presParOf" srcId="{98FC9306-E4D7-4813-8D73-D33862771C8A}" destId="{1C54B57E-2E3E-49C2-924E-49799C8E86EE}" srcOrd="1" destOrd="0" presId="urn:microsoft.com/office/officeart/2018/2/layout/IconVerticalSolidList"/>
    <dgm:cxn modelId="{69E0CD5D-A234-44F4-987C-6C1C92F22A2E}" type="presParOf" srcId="{98FC9306-E4D7-4813-8D73-D33862771C8A}" destId="{210A5079-6E82-4310-860D-763603E5F2E3}" srcOrd="2" destOrd="0" presId="urn:microsoft.com/office/officeart/2018/2/layout/IconVerticalSolidList"/>
    <dgm:cxn modelId="{D5294059-FB52-458D-AA8B-8F9AE851A7BB}" type="presParOf" srcId="{98FC9306-E4D7-4813-8D73-D33862771C8A}" destId="{54E56D9F-1FE9-47DF-BF8C-F10E887CD022}" srcOrd="3" destOrd="0" presId="urn:microsoft.com/office/officeart/2018/2/layout/IconVerticalSolidList"/>
    <dgm:cxn modelId="{6D5FD00B-0884-4697-9B82-4DB471A5593A}" type="presParOf" srcId="{0FA64AF8-00FC-4E6A-BF11-D8D03631B142}" destId="{6398B800-D912-43F4-84A6-FB84D2488450}" srcOrd="3" destOrd="0" presId="urn:microsoft.com/office/officeart/2018/2/layout/IconVerticalSolidList"/>
    <dgm:cxn modelId="{0403C0C2-C566-40BB-99B0-C7310AF9194B}" type="presParOf" srcId="{0FA64AF8-00FC-4E6A-BF11-D8D03631B142}" destId="{E0B0C41A-B191-49E6-975E-5E72BD474288}" srcOrd="4" destOrd="0" presId="urn:microsoft.com/office/officeart/2018/2/layout/IconVerticalSolidList"/>
    <dgm:cxn modelId="{757E2446-872B-40DB-A1D0-8C3423E368C8}" type="presParOf" srcId="{E0B0C41A-B191-49E6-975E-5E72BD474288}" destId="{53C1BBEC-AADA-41B1-BAAC-08A71B1B41DA}" srcOrd="0" destOrd="0" presId="urn:microsoft.com/office/officeart/2018/2/layout/IconVerticalSolidList"/>
    <dgm:cxn modelId="{F9F59CF2-F2CE-406F-9D2D-34353C9DC117}" type="presParOf" srcId="{E0B0C41A-B191-49E6-975E-5E72BD474288}" destId="{38EC9188-2A82-4C3E-9017-9F2B176A181C}" srcOrd="1" destOrd="0" presId="urn:microsoft.com/office/officeart/2018/2/layout/IconVerticalSolidList"/>
    <dgm:cxn modelId="{14A47503-B8CD-4F9B-8A72-CE36924C3E95}" type="presParOf" srcId="{E0B0C41A-B191-49E6-975E-5E72BD474288}" destId="{34907677-FD39-4148-97F8-AE2308B41753}" srcOrd="2" destOrd="0" presId="urn:microsoft.com/office/officeart/2018/2/layout/IconVerticalSolidList"/>
    <dgm:cxn modelId="{4186DC29-77D7-4156-A3FE-AD8F1DD59B00}" type="presParOf" srcId="{E0B0C41A-B191-49E6-975E-5E72BD474288}" destId="{5231577E-AA1B-4D48-BE15-E6571C76FE9E}" srcOrd="3" destOrd="0" presId="urn:microsoft.com/office/officeart/2018/2/layout/IconVerticalSolidList"/>
    <dgm:cxn modelId="{CB5F6638-B931-469F-9A6B-BD6892046824}" type="presParOf" srcId="{0FA64AF8-00FC-4E6A-BF11-D8D03631B142}" destId="{FFE6B047-6152-45D3-B644-F0C5B909F7C9}" srcOrd="5" destOrd="0" presId="urn:microsoft.com/office/officeart/2018/2/layout/IconVerticalSolidList"/>
    <dgm:cxn modelId="{0E274E46-E5A5-4CB5-96F8-9FD3C9E209CD}" type="presParOf" srcId="{0FA64AF8-00FC-4E6A-BF11-D8D03631B142}" destId="{27F17A1E-2921-480C-AE60-7A33FC91539A}" srcOrd="6" destOrd="0" presId="urn:microsoft.com/office/officeart/2018/2/layout/IconVerticalSolidList"/>
    <dgm:cxn modelId="{262E27C4-B8A8-43A6-888F-679EFE65ACBB}" type="presParOf" srcId="{27F17A1E-2921-480C-AE60-7A33FC91539A}" destId="{AEC78A63-71A6-47D6-ABA2-0EB27BA91AA8}" srcOrd="0" destOrd="0" presId="urn:microsoft.com/office/officeart/2018/2/layout/IconVerticalSolidList"/>
    <dgm:cxn modelId="{2E37449F-8B2C-4EC6-98B1-E782AD1EA4BB}" type="presParOf" srcId="{27F17A1E-2921-480C-AE60-7A33FC91539A}" destId="{86C8CD4C-E52F-4FA1-8547-5A0BE3C7C990}" srcOrd="1" destOrd="0" presId="urn:microsoft.com/office/officeart/2018/2/layout/IconVerticalSolidList"/>
    <dgm:cxn modelId="{B589C602-8F6C-4715-8876-CDBEAB4EF8A9}" type="presParOf" srcId="{27F17A1E-2921-480C-AE60-7A33FC91539A}" destId="{B072FB82-E2CC-4098-8F42-D5EC41D0ABC9}" srcOrd="2" destOrd="0" presId="urn:microsoft.com/office/officeart/2018/2/layout/IconVerticalSolidList"/>
    <dgm:cxn modelId="{5852D478-EF84-41BC-A0B6-3F9BA1D57A90}" type="presParOf" srcId="{27F17A1E-2921-480C-AE60-7A33FC91539A}" destId="{150804CD-A50F-46CA-BD88-FD5A0AB3A5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4E0E66-D622-4801-9E75-ECFE480DC8C5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2036E1-CDA6-4EDE-AB76-AE4C840F77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u="none" dirty="0"/>
            <a:t>DIGITAL NOTAM EVENTS </a:t>
          </a:r>
          <a:r>
            <a:rPr lang="cs-CZ" sz="2000" u="none" dirty="0"/>
            <a:t>– 23+1 SCÉNAŘŮ</a:t>
          </a:r>
          <a:endParaRPr lang="en-US" sz="2000" u="none" dirty="0"/>
        </a:p>
      </dgm:t>
    </dgm:pt>
    <dgm:pt modelId="{3FC91238-3B26-4E46-BCB5-CF233BC8F411}" type="parTrans" cxnId="{4733F9E5-7DA8-4B19-AFDC-721BD7050A48}">
      <dgm:prSet/>
      <dgm:spPr/>
      <dgm:t>
        <a:bodyPr/>
        <a:lstStyle/>
        <a:p>
          <a:endParaRPr lang="en-US"/>
        </a:p>
      </dgm:t>
    </dgm:pt>
    <dgm:pt modelId="{8B3D3464-A340-4702-88E7-FFDAAAA1FDDC}" type="sibTrans" cxnId="{4733F9E5-7DA8-4B19-AFDC-721BD7050A48}">
      <dgm:prSet/>
      <dgm:spPr/>
      <dgm:t>
        <a:bodyPr/>
        <a:lstStyle/>
        <a:p>
          <a:endParaRPr lang="en-US"/>
        </a:p>
      </dgm:t>
    </dgm:pt>
    <dgm:pt modelId="{75B8F545-9C9C-4792-AB5D-8D8DB70653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Digital NOTAM Specification 2.0</a:t>
          </a:r>
          <a:r>
            <a:rPr lang="cs-CZ" sz="2000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    </a:t>
          </a:r>
          <a:endParaRPr lang="en-US" sz="2000" u="none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7C6CAFFA-0D47-44C5-BEB6-527614E683FC}" type="parTrans" cxnId="{50469F12-9AF7-4D07-B74F-3A8BC036D967}">
      <dgm:prSet/>
      <dgm:spPr/>
      <dgm:t>
        <a:bodyPr/>
        <a:lstStyle/>
        <a:p>
          <a:endParaRPr lang="en-US"/>
        </a:p>
      </dgm:t>
    </dgm:pt>
    <dgm:pt modelId="{CEB2804D-79C7-4CC4-AD98-7F29603BC7F2}" type="sibTrans" cxnId="{50469F12-9AF7-4D07-B74F-3A8BC036D967}">
      <dgm:prSet/>
      <dgm:spPr/>
      <dgm:t>
        <a:bodyPr/>
        <a:lstStyle/>
        <a:p>
          <a:endParaRPr lang="en-US"/>
        </a:p>
      </dgm:t>
    </dgm:pt>
    <dgm:pt modelId="{3EE64536-8014-48C4-A1B0-0C5937B05226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8EB470AE-E23F-4C49-81ED-7E7756D282D6}" type="parTrans" cxnId="{081AFE71-90CD-4322-BFF9-9E8B576D7ED1}">
      <dgm:prSet/>
      <dgm:spPr/>
      <dgm:t>
        <a:bodyPr/>
        <a:lstStyle/>
        <a:p>
          <a:endParaRPr lang="en-US"/>
        </a:p>
      </dgm:t>
    </dgm:pt>
    <dgm:pt modelId="{39646724-93FA-48AA-AB54-EEE13C88D498}" type="sibTrans" cxnId="{081AFE71-90CD-4322-BFF9-9E8B576D7ED1}">
      <dgm:prSet/>
      <dgm:spPr/>
      <dgm:t>
        <a:bodyPr/>
        <a:lstStyle/>
        <a:p>
          <a:endParaRPr lang="en-US"/>
        </a:p>
      </dgm:t>
    </dgm:pt>
    <dgm:pt modelId="{0FA64AF8-00FC-4E6A-BF11-D8D03631B142}" type="pres">
      <dgm:prSet presAssocID="{F34E0E66-D622-4801-9E75-ECFE480DC8C5}" presName="root" presStyleCnt="0">
        <dgm:presLayoutVars>
          <dgm:dir/>
          <dgm:resizeHandles val="exact"/>
        </dgm:presLayoutVars>
      </dgm:prSet>
      <dgm:spPr/>
    </dgm:pt>
    <dgm:pt modelId="{2915D143-E329-4260-B742-22475D295C6F}" type="pres">
      <dgm:prSet presAssocID="{772036E1-CDA6-4EDE-AB76-AE4C840F7711}" presName="compNode" presStyleCnt="0"/>
      <dgm:spPr/>
    </dgm:pt>
    <dgm:pt modelId="{8770EAA4-939B-4A4F-9311-02EAA821359B}" type="pres">
      <dgm:prSet presAssocID="{772036E1-CDA6-4EDE-AB76-AE4C840F7711}" presName="bgRect" presStyleLbl="bgShp" presStyleIdx="0" presStyleCnt="2" custScaleY="129099"/>
      <dgm:spPr/>
    </dgm:pt>
    <dgm:pt modelId="{E9A6CC91-2B53-4099-A7FC-823B500FFA9D}" type="pres">
      <dgm:prSet presAssocID="{772036E1-CDA6-4EDE-AB76-AE4C840F7711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zubená kola"/>
        </a:ext>
      </dgm:extLst>
    </dgm:pt>
    <dgm:pt modelId="{2107D63D-C004-4E28-A86A-6FCF2DA2E873}" type="pres">
      <dgm:prSet presAssocID="{772036E1-CDA6-4EDE-AB76-AE4C840F7711}" presName="spaceRect" presStyleCnt="0"/>
      <dgm:spPr/>
    </dgm:pt>
    <dgm:pt modelId="{8EEE561C-CED9-4A5E-A84E-3AC8426AF9CE}" type="pres">
      <dgm:prSet presAssocID="{772036E1-CDA6-4EDE-AB76-AE4C840F7711}" presName="parTx" presStyleLbl="revTx" presStyleIdx="0" presStyleCnt="3">
        <dgm:presLayoutVars>
          <dgm:chMax val="0"/>
          <dgm:chPref val="0"/>
        </dgm:presLayoutVars>
      </dgm:prSet>
      <dgm:spPr/>
    </dgm:pt>
    <dgm:pt modelId="{E82F3B72-02F4-4910-BB82-0D87F23EF878}" type="pres">
      <dgm:prSet presAssocID="{8B3D3464-A340-4702-88E7-FFDAAAA1FDDC}" presName="sibTrans" presStyleCnt="0"/>
      <dgm:spPr/>
    </dgm:pt>
    <dgm:pt modelId="{98FC9306-E4D7-4813-8D73-D33862771C8A}" type="pres">
      <dgm:prSet presAssocID="{75B8F545-9C9C-4792-AB5D-8D8DB706531B}" presName="compNode" presStyleCnt="0"/>
      <dgm:spPr/>
    </dgm:pt>
    <dgm:pt modelId="{87BC6FA2-C8E9-4F6B-9B59-8C30352AAEFC}" type="pres">
      <dgm:prSet presAssocID="{75B8F545-9C9C-4792-AB5D-8D8DB706531B}" presName="bgRect" presStyleLbl="bgShp" presStyleIdx="1" presStyleCnt="2" custScaleY="128154"/>
      <dgm:spPr/>
    </dgm:pt>
    <dgm:pt modelId="{1C54B57E-2E3E-49C2-924E-49799C8E86EE}" type="pres">
      <dgm:prSet presAssocID="{75B8F545-9C9C-4792-AB5D-8D8DB706531B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vozovky"/>
        </a:ext>
      </dgm:extLst>
    </dgm:pt>
    <dgm:pt modelId="{210A5079-6E82-4310-860D-763603E5F2E3}" type="pres">
      <dgm:prSet presAssocID="{75B8F545-9C9C-4792-AB5D-8D8DB706531B}" presName="spaceRect" presStyleCnt="0"/>
      <dgm:spPr/>
    </dgm:pt>
    <dgm:pt modelId="{54E56D9F-1FE9-47DF-BF8C-F10E887CD022}" type="pres">
      <dgm:prSet presAssocID="{75B8F545-9C9C-4792-AB5D-8D8DB706531B}" presName="parTx" presStyleLbl="revTx" presStyleIdx="1" presStyleCnt="3" custScaleX="99929">
        <dgm:presLayoutVars>
          <dgm:chMax val="0"/>
          <dgm:chPref val="0"/>
        </dgm:presLayoutVars>
      </dgm:prSet>
      <dgm:spPr/>
    </dgm:pt>
    <dgm:pt modelId="{F662F678-4AB7-48B4-9FEB-161D991E1A31}" type="pres">
      <dgm:prSet presAssocID="{75B8F545-9C9C-4792-AB5D-8D8DB706531B}" presName="desTx" presStyleLbl="revTx" presStyleIdx="2" presStyleCnt="3">
        <dgm:presLayoutVars/>
      </dgm:prSet>
      <dgm:spPr/>
    </dgm:pt>
  </dgm:ptLst>
  <dgm:cxnLst>
    <dgm:cxn modelId="{BBD34805-CC56-47CE-89BB-33A466078CB3}" type="presOf" srcId="{F34E0E66-D622-4801-9E75-ECFE480DC8C5}" destId="{0FA64AF8-00FC-4E6A-BF11-D8D03631B142}" srcOrd="0" destOrd="0" presId="urn:microsoft.com/office/officeart/2018/2/layout/IconVerticalSolidList"/>
    <dgm:cxn modelId="{50469F12-9AF7-4D07-B74F-3A8BC036D967}" srcId="{F34E0E66-D622-4801-9E75-ECFE480DC8C5}" destId="{75B8F545-9C9C-4792-AB5D-8D8DB706531B}" srcOrd="1" destOrd="0" parTransId="{7C6CAFFA-0D47-44C5-BEB6-527614E683FC}" sibTransId="{CEB2804D-79C7-4CC4-AD98-7F29603BC7F2}"/>
    <dgm:cxn modelId="{F6F6B519-ACFB-4CA9-A9EB-92A0DAFE652F}" type="presOf" srcId="{772036E1-CDA6-4EDE-AB76-AE4C840F7711}" destId="{8EEE561C-CED9-4A5E-A84E-3AC8426AF9CE}" srcOrd="0" destOrd="0" presId="urn:microsoft.com/office/officeart/2018/2/layout/IconVerticalSolidList"/>
    <dgm:cxn modelId="{081AFE71-90CD-4322-BFF9-9E8B576D7ED1}" srcId="{75B8F545-9C9C-4792-AB5D-8D8DB706531B}" destId="{3EE64536-8014-48C4-A1B0-0C5937B05226}" srcOrd="0" destOrd="0" parTransId="{8EB470AE-E23F-4C49-81ED-7E7756D282D6}" sibTransId="{39646724-93FA-48AA-AB54-EEE13C88D498}"/>
    <dgm:cxn modelId="{B9E64276-3854-418B-982A-AD779887C9E2}" type="presOf" srcId="{75B8F545-9C9C-4792-AB5D-8D8DB706531B}" destId="{54E56D9F-1FE9-47DF-BF8C-F10E887CD022}" srcOrd="0" destOrd="0" presId="urn:microsoft.com/office/officeart/2018/2/layout/IconVerticalSolidList"/>
    <dgm:cxn modelId="{6D51E295-E073-4CA5-A32C-6675BA1497AC}" type="presOf" srcId="{3EE64536-8014-48C4-A1B0-0C5937B05226}" destId="{F662F678-4AB7-48B4-9FEB-161D991E1A31}" srcOrd="0" destOrd="0" presId="urn:microsoft.com/office/officeart/2018/2/layout/IconVerticalSolidList"/>
    <dgm:cxn modelId="{4733F9E5-7DA8-4B19-AFDC-721BD7050A48}" srcId="{F34E0E66-D622-4801-9E75-ECFE480DC8C5}" destId="{772036E1-CDA6-4EDE-AB76-AE4C840F7711}" srcOrd="0" destOrd="0" parTransId="{3FC91238-3B26-4E46-BCB5-CF233BC8F411}" sibTransId="{8B3D3464-A340-4702-88E7-FFDAAAA1FDDC}"/>
    <dgm:cxn modelId="{0AD77C52-FDB6-4111-B2B9-F5FC8A78CC94}" type="presParOf" srcId="{0FA64AF8-00FC-4E6A-BF11-D8D03631B142}" destId="{2915D143-E329-4260-B742-22475D295C6F}" srcOrd="0" destOrd="0" presId="urn:microsoft.com/office/officeart/2018/2/layout/IconVerticalSolidList"/>
    <dgm:cxn modelId="{8AF5AF02-4098-4320-8322-9D2158E4EEFE}" type="presParOf" srcId="{2915D143-E329-4260-B742-22475D295C6F}" destId="{8770EAA4-939B-4A4F-9311-02EAA821359B}" srcOrd="0" destOrd="0" presId="urn:microsoft.com/office/officeart/2018/2/layout/IconVerticalSolidList"/>
    <dgm:cxn modelId="{82340F55-6843-448E-9964-38EDDDA469DB}" type="presParOf" srcId="{2915D143-E329-4260-B742-22475D295C6F}" destId="{E9A6CC91-2B53-4099-A7FC-823B500FFA9D}" srcOrd="1" destOrd="0" presId="urn:microsoft.com/office/officeart/2018/2/layout/IconVerticalSolidList"/>
    <dgm:cxn modelId="{ADF119B7-B072-4415-96DD-07B2F9CCD40A}" type="presParOf" srcId="{2915D143-E329-4260-B742-22475D295C6F}" destId="{2107D63D-C004-4E28-A86A-6FCF2DA2E873}" srcOrd="2" destOrd="0" presId="urn:microsoft.com/office/officeart/2018/2/layout/IconVerticalSolidList"/>
    <dgm:cxn modelId="{AA36F778-0807-410C-B732-CF27C21E40C8}" type="presParOf" srcId="{2915D143-E329-4260-B742-22475D295C6F}" destId="{8EEE561C-CED9-4A5E-A84E-3AC8426AF9CE}" srcOrd="3" destOrd="0" presId="urn:microsoft.com/office/officeart/2018/2/layout/IconVerticalSolidList"/>
    <dgm:cxn modelId="{7B8A8BFF-EA4D-4EE4-A774-F438C5F67805}" type="presParOf" srcId="{0FA64AF8-00FC-4E6A-BF11-D8D03631B142}" destId="{E82F3B72-02F4-4910-BB82-0D87F23EF878}" srcOrd="1" destOrd="0" presId="urn:microsoft.com/office/officeart/2018/2/layout/IconVerticalSolidList"/>
    <dgm:cxn modelId="{62D9B84E-2C7B-4976-A12A-43248B9B61F3}" type="presParOf" srcId="{0FA64AF8-00FC-4E6A-BF11-D8D03631B142}" destId="{98FC9306-E4D7-4813-8D73-D33862771C8A}" srcOrd="2" destOrd="0" presId="urn:microsoft.com/office/officeart/2018/2/layout/IconVerticalSolidList"/>
    <dgm:cxn modelId="{FBD6D76F-B9CB-499E-B6CC-9929581ABF3F}" type="presParOf" srcId="{98FC9306-E4D7-4813-8D73-D33862771C8A}" destId="{87BC6FA2-C8E9-4F6B-9B59-8C30352AAEFC}" srcOrd="0" destOrd="0" presId="urn:microsoft.com/office/officeart/2018/2/layout/IconVerticalSolidList"/>
    <dgm:cxn modelId="{C101AD07-4DAC-4D30-B17C-7B6C8B143FB5}" type="presParOf" srcId="{98FC9306-E4D7-4813-8D73-D33862771C8A}" destId="{1C54B57E-2E3E-49C2-924E-49799C8E86EE}" srcOrd="1" destOrd="0" presId="urn:microsoft.com/office/officeart/2018/2/layout/IconVerticalSolidList"/>
    <dgm:cxn modelId="{69E0CD5D-A234-44F4-987C-6C1C92F22A2E}" type="presParOf" srcId="{98FC9306-E4D7-4813-8D73-D33862771C8A}" destId="{210A5079-6E82-4310-860D-763603E5F2E3}" srcOrd="2" destOrd="0" presId="urn:microsoft.com/office/officeart/2018/2/layout/IconVerticalSolidList"/>
    <dgm:cxn modelId="{D5294059-FB52-458D-AA8B-8F9AE851A7BB}" type="presParOf" srcId="{98FC9306-E4D7-4813-8D73-D33862771C8A}" destId="{54E56D9F-1FE9-47DF-BF8C-F10E887CD022}" srcOrd="3" destOrd="0" presId="urn:microsoft.com/office/officeart/2018/2/layout/IconVerticalSolidList"/>
    <dgm:cxn modelId="{D942FF2A-C007-47D7-AF3A-D9D5A6892F6C}" type="presParOf" srcId="{98FC9306-E4D7-4813-8D73-D33862771C8A}" destId="{F662F678-4AB7-48B4-9FEB-161D991E1A3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DC598D-F970-4465-B09B-254E95CC0FA4}" type="doc">
      <dgm:prSet loTypeId="urn:microsoft.com/office/officeart/2005/8/layout/hList3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19AF0ED0-BBD8-4351-9D0D-E9BB43DCDA6D}">
      <dgm:prSet phldrT="[Text]" custT="1"/>
      <dgm:spPr/>
      <dgm:t>
        <a:bodyPr/>
        <a:lstStyle/>
        <a:p>
          <a:r>
            <a:rPr lang="cs-CZ" sz="4000" dirty="0"/>
            <a:t>PODKLAD PRO NOTAM</a:t>
          </a:r>
        </a:p>
      </dgm:t>
    </dgm:pt>
    <dgm:pt modelId="{F763FA5C-3B61-48A9-B337-50C8BF55EB4C}" type="parTrans" cxnId="{00F0E087-855F-4B69-BB49-24D3E9D9E064}">
      <dgm:prSet/>
      <dgm:spPr/>
      <dgm:t>
        <a:bodyPr/>
        <a:lstStyle/>
        <a:p>
          <a:endParaRPr lang="cs-CZ"/>
        </a:p>
      </dgm:t>
    </dgm:pt>
    <dgm:pt modelId="{98649268-171D-40B2-863B-8938826789AD}" type="sibTrans" cxnId="{00F0E087-855F-4B69-BB49-24D3E9D9E064}">
      <dgm:prSet/>
      <dgm:spPr/>
      <dgm:t>
        <a:bodyPr/>
        <a:lstStyle/>
        <a:p>
          <a:endParaRPr lang="cs-CZ"/>
        </a:p>
      </dgm:t>
    </dgm:pt>
    <dgm:pt modelId="{2A03DA8A-09CA-4807-8267-3D2D411CA4C6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cs-CZ" sz="2800" dirty="0" err="1"/>
            <a:t>AisVIEW</a:t>
          </a:r>
          <a:endParaRPr lang="cs-CZ" sz="2800" dirty="0"/>
        </a:p>
        <a:p>
          <a:pPr algn="l">
            <a:buFont typeface="Courier New" panose="02070309020205020404" pitchFamily="49" charset="0"/>
            <a:buChar char="o"/>
          </a:pPr>
          <a:r>
            <a:rPr lang="cs-CZ" sz="2800" dirty="0"/>
            <a:t>Email</a:t>
          </a:r>
        </a:p>
        <a:p>
          <a:pPr algn="l">
            <a:buFont typeface="Courier New" panose="02070309020205020404" pitchFamily="49" charset="0"/>
            <a:buChar char="o"/>
          </a:pPr>
          <a:r>
            <a:rPr lang="cs-CZ" sz="2800" dirty="0"/>
            <a:t>Datová schránka</a:t>
          </a:r>
        </a:p>
        <a:p>
          <a:pPr algn="l">
            <a:buFont typeface="Courier New" panose="02070309020205020404" pitchFamily="49" charset="0"/>
            <a:buChar char="o"/>
          </a:pPr>
          <a:r>
            <a:rPr lang="cs-CZ" sz="2800" dirty="0"/>
            <a:t>AFTN</a:t>
          </a:r>
        </a:p>
      </dgm:t>
    </dgm:pt>
    <dgm:pt modelId="{E10308AC-5640-4820-90F7-C5586CD4BD0E}" type="parTrans" cxnId="{602C6B5A-E2BB-4CE6-BB9E-38F52858FCC3}">
      <dgm:prSet/>
      <dgm:spPr/>
      <dgm:t>
        <a:bodyPr/>
        <a:lstStyle/>
        <a:p>
          <a:endParaRPr lang="cs-CZ"/>
        </a:p>
      </dgm:t>
    </dgm:pt>
    <dgm:pt modelId="{8F911583-1B87-4E76-914A-D1278DB0C3A0}" type="sibTrans" cxnId="{602C6B5A-E2BB-4CE6-BB9E-38F52858FCC3}">
      <dgm:prSet/>
      <dgm:spPr/>
      <dgm:t>
        <a:bodyPr/>
        <a:lstStyle/>
        <a:p>
          <a:endParaRPr lang="cs-CZ"/>
        </a:p>
      </dgm:t>
    </dgm:pt>
    <dgm:pt modelId="{79A886A3-9131-486F-B891-36773A1F9B48}">
      <dgm:prSet phldrT="[Text]" custT="1"/>
      <dgm:spPr/>
      <dgm:t>
        <a:bodyPr/>
        <a:lstStyle/>
        <a:p>
          <a:pPr algn="l"/>
          <a:r>
            <a:rPr lang="cs-CZ" sz="3200" dirty="0"/>
            <a:t>Webový portál</a:t>
          </a:r>
        </a:p>
        <a:p>
          <a:pPr algn="l"/>
          <a:r>
            <a:rPr lang="cs-CZ" sz="3200" dirty="0"/>
            <a:t>(dnotam.rlp.cz)</a:t>
          </a:r>
        </a:p>
      </dgm:t>
    </dgm:pt>
    <dgm:pt modelId="{4487423C-C90E-4646-BA51-39DE9411AEF7}" type="parTrans" cxnId="{80344475-C009-4527-B6A0-AD7E43945197}">
      <dgm:prSet/>
      <dgm:spPr/>
      <dgm:t>
        <a:bodyPr/>
        <a:lstStyle/>
        <a:p>
          <a:endParaRPr lang="cs-CZ"/>
        </a:p>
      </dgm:t>
    </dgm:pt>
    <dgm:pt modelId="{72B67F56-E566-45B3-B3AC-4F88837E0CB2}" type="sibTrans" cxnId="{80344475-C009-4527-B6A0-AD7E43945197}">
      <dgm:prSet/>
      <dgm:spPr/>
      <dgm:t>
        <a:bodyPr/>
        <a:lstStyle/>
        <a:p>
          <a:endParaRPr lang="cs-CZ"/>
        </a:p>
      </dgm:t>
    </dgm:pt>
    <dgm:pt modelId="{B3EBD5F6-46C1-440C-9597-F1C5803EF3BB}" type="pres">
      <dgm:prSet presAssocID="{09DC598D-F970-4465-B09B-254E95CC0FA4}" presName="composite" presStyleCnt="0">
        <dgm:presLayoutVars>
          <dgm:chMax val="1"/>
          <dgm:dir/>
          <dgm:resizeHandles val="exact"/>
        </dgm:presLayoutVars>
      </dgm:prSet>
      <dgm:spPr/>
    </dgm:pt>
    <dgm:pt modelId="{8BCDB6A0-31C3-4A3C-B7BD-DBD8D8543A31}" type="pres">
      <dgm:prSet presAssocID="{19AF0ED0-BBD8-4351-9D0D-E9BB43DCDA6D}" presName="roof" presStyleLbl="dkBgShp" presStyleIdx="0" presStyleCnt="2"/>
      <dgm:spPr/>
    </dgm:pt>
    <dgm:pt modelId="{441B900A-2880-44ED-A461-4CCA85D30849}" type="pres">
      <dgm:prSet presAssocID="{19AF0ED0-BBD8-4351-9D0D-E9BB43DCDA6D}" presName="pillars" presStyleCnt="0"/>
      <dgm:spPr/>
    </dgm:pt>
    <dgm:pt modelId="{2B4CE9D9-C3E9-43BA-AEB2-92577672661E}" type="pres">
      <dgm:prSet presAssocID="{19AF0ED0-BBD8-4351-9D0D-E9BB43DCDA6D}" presName="pillar1" presStyleLbl="node1" presStyleIdx="0" presStyleCnt="2">
        <dgm:presLayoutVars>
          <dgm:bulletEnabled val="1"/>
        </dgm:presLayoutVars>
      </dgm:prSet>
      <dgm:spPr/>
    </dgm:pt>
    <dgm:pt modelId="{03CC4A31-7C79-443C-A8E8-BC0D6669C66F}" type="pres">
      <dgm:prSet presAssocID="{79A886A3-9131-486F-B891-36773A1F9B48}" presName="pillarX" presStyleLbl="node1" presStyleIdx="1" presStyleCnt="2">
        <dgm:presLayoutVars>
          <dgm:bulletEnabled val="1"/>
        </dgm:presLayoutVars>
      </dgm:prSet>
      <dgm:spPr/>
    </dgm:pt>
    <dgm:pt modelId="{1AF025C1-F1A5-4A42-9FDA-B1C1FE8F3CD0}" type="pres">
      <dgm:prSet presAssocID="{19AF0ED0-BBD8-4351-9D0D-E9BB43DCDA6D}" presName="base" presStyleLbl="dkBgShp" presStyleIdx="1" presStyleCnt="2"/>
      <dgm:spPr/>
    </dgm:pt>
  </dgm:ptLst>
  <dgm:cxnLst>
    <dgm:cxn modelId="{C58D8110-2BC6-48F1-B816-97995A00800B}" type="presOf" srcId="{2A03DA8A-09CA-4807-8267-3D2D411CA4C6}" destId="{2B4CE9D9-C3E9-43BA-AEB2-92577672661E}" srcOrd="0" destOrd="0" presId="urn:microsoft.com/office/officeart/2005/8/layout/hList3"/>
    <dgm:cxn modelId="{D015FE12-A24F-4492-BA9F-2515314ACDDC}" type="presOf" srcId="{19AF0ED0-BBD8-4351-9D0D-E9BB43DCDA6D}" destId="{8BCDB6A0-31C3-4A3C-B7BD-DBD8D8543A31}" srcOrd="0" destOrd="0" presId="urn:microsoft.com/office/officeart/2005/8/layout/hList3"/>
    <dgm:cxn modelId="{5CA6B130-A317-4DE7-AC7B-BCA114755E8A}" type="presOf" srcId="{09DC598D-F970-4465-B09B-254E95CC0FA4}" destId="{B3EBD5F6-46C1-440C-9597-F1C5803EF3BB}" srcOrd="0" destOrd="0" presId="urn:microsoft.com/office/officeart/2005/8/layout/hList3"/>
    <dgm:cxn modelId="{80344475-C009-4527-B6A0-AD7E43945197}" srcId="{19AF0ED0-BBD8-4351-9D0D-E9BB43DCDA6D}" destId="{79A886A3-9131-486F-B891-36773A1F9B48}" srcOrd="1" destOrd="0" parTransId="{4487423C-C90E-4646-BA51-39DE9411AEF7}" sibTransId="{72B67F56-E566-45B3-B3AC-4F88837E0CB2}"/>
    <dgm:cxn modelId="{602C6B5A-E2BB-4CE6-BB9E-38F52858FCC3}" srcId="{19AF0ED0-BBD8-4351-9D0D-E9BB43DCDA6D}" destId="{2A03DA8A-09CA-4807-8267-3D2D411CA4C6}" srcOrd="0" destOrd="0" parTransId="{E10308AC-5640-4820-90F7-C5586CD4BD0E}" sibTransId="{8F911583-1B87-4E76-914A-D1278DB0C3A0}"/>
    <dgm:cxn modelId="{00F0E087-855F-4B69-BB49-24D3E9D9E064}" srcId="{09DC598D-F970-4465-B09B-254E95CC0FA4}" destId="{19AF0ED0-BBD8-4351-9D0D-E9BB43DCDA6D}" srcOrd="0" destOrd="0" parTransId="{F763FA5C-3B61-48A9-B337-50C8BF55EB4C}" sibTransId="{98649268-171D-40B2-863B-8938826789AD}"/>
    <dgm:cxn modelId="{9F19BE89-6076-48BC-8C83-C2BA39E6ED4E}" type="presOf" srcId="{79A886A3-9131-486F-B891-36773A1F9B48}" destId="{03CC4A31-7C79-443C-A8E8-BC0D6669C66F}" srcOrd="0" destOrd="0" presId="urn:microsoft.com/office/officeart/2005/8/layout/hList3"/>
    <dgm:cxn modelId="{768A099B-2E06-47DA-8428-C288E0E1535A}" type="presParOf" srcId="{B3EBD5F6-46C1-440C-9597-F1C5803EF3BB}" destId="{8BCDB6A0-31C3-4A3C-B7BD-DBD8D8543A31}" srcOrd="0" destOrd="0" presId="urn:microsoft.com/office/officeart/2005/8/layout/hList3"/>
    <dgm:cxn modelId="{138A819E-F24A-4586-A621-0B763F0D25C7}" type="presParOf" srcId="{B3EBD5F6-46C1-440C-9597-F1C5803EF3BB}" destId="{441B900A-2880-44ED-A461-4CCA85D30849}" srcOrd="1" destOrd="0" presId="urn:microsoft.com/office/officeart/2005/8/layout/hList3"/>
    <dgm:cxn modelId="{31A298E7-7F01-44B0-B590-99AA3219900F}" type="presParOf" srcId="{441B900A-2880-44ED-A461-4CCA85D30849}" destId="{2B4CE9D9-C3E9-43BA-AEB2-92577672661E}" srcOrd="0" destOrd="0" presId="urn:microsoft.com/office/officeart/2005/8/layout/hList3"/>
    <dgm:cxn modelId="{8134A70C-3A6A-4BE8-AC1F-788572F34B28}" type="presParOf" srcId="{441B900A-2880-44ED-A461-4CCA85D30849}" destId="{03CC4A31-7C79-443C-A8E8-BC0D6669C66F}" srcOrd="1" destOrd="0" presId="urn:microsoft.com/office/officeart/2005/8/layout/hList3"/>
    <dgm:cxn modelId="{76BC76FC-FC5C-49D6-92B2-CEAE750B8130}" type="presParOf" srcId="{B3EBD5F6-46C1-440C-9597-F1C5803EF3BB}" destId="{1AF025C1-F1A5-4A42-9FDA-B1C1FE8F3CD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AB0996-F48E-4D5E-84BD-E4DBB9E5F8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D6A573-24BC-475F-87D3-D63352C3D2DC}">
      <dgm:prSet/>
      <dgm:spPr/>
      <dgm:t>
        <a:bodyPr/>
        <a:lstStyle/>
        <a:p>
          <a:r>
            <a:rPr lang="cs-CZ" dirty="0"/>
            <a:t>Výměna/distribuce NOTAM </a:t>
          </a:r>
          <a:endParaRPr lang="en-US" dirty="0"/>
        </a:p>
      </dgm:t>
    </dgm:pt>
    <dgm:pt modelId="{0FE86AD5-65C8-4C77-B479-880CC0D5820A}" type="parTrans" cxnId="{951D6BA5-1CC7-4A6B-B76B-30D0D0EDFC6B}">
      <dgm:prSet/>
      <dgm:spPr/>
      <dgm:t>
        <a:bodyPr/>
        <a:lstStyle/>
        <a:p>
          <a:endParaRPr lang="en-US"/>
        </a:p>
      </dgm:t>
    </dgm:pt>
    <dgm:pt modelId="{77ED62ED-2891-4ED2-931B-E66E9C02B846}" type="sibTrans" cxnId="{951D6BA5-1CC7-4A6B-B76B-30D0D0EDFC6B}">
      <dgm:prSet/>
      <dgm:spPr/>
      <dgm:t>
        <a:bodyPr/>
        <a:lstStyle/>
        <a:p>
          <a:endParaRPr lang="en-US"/>
        </a:p>
      </dgm:t>
    </dgm:pt>
    <dgm:pt modelId="{D8DBD725-8A0D-40DF-A0F3-758871CE199F}">
      <dgm:prSet/>
      <dgm:spPr/>
      <dgm:t>
        <a:bodyPr/>
        <a:lstStyle/>
        <a:p>
          <a:r>
            <a:rPr lang="cs-CZ" dirty="0"/>
            <a:t>      SWIM </a:t>
          </a:r>
          <a:r>
            <a:rPr lang="cs-CZ" i="0" dirty="0"/>
            <a:t>(</a:t>
          </a:r>
          <a:r>
            <a:rPr lang="cs-CZ" i="1" dirty="0"/>
            <a:t> </a:t>
          </a:r>
          <a:r>
            <a:rPr lang="cs-CZ" i="0" dirty="0"/>
            <a:t>DS</a:t>
          </a:r>
          <a:r>
            <a:rPr lang="cs-CZ" i="1" dirty="0"/>
            <a:t> /WS</a:t>
          </a:r>
          <a:r>
            <a:rPr lang="cs-CZ" i="0" dirty="0"/>
            <a:t>)</a:t>
          </a:r>
          <a:r>
            <a:rPr lang="cs-CZ" i="1" dirty="0"/>
            <a:t> </a:t>
          </a:r>
          <a:endParaRPr lang="en-US" i="1" dirty="0"/>
        </a:p>
      </dgm:t>
    </dgm:pt>
    <dgm:pt modelId="{2BD7A264-E273-4D3B-82C4-2FBB1B35CAD8}" type="parTrans" cxnId="{D9382A45-8C4C-45D9-9B97-AE3CC20C0D5C}">
      <dgm:prSet/>
      <dgm:spPr/>
      <dgm:t>
        <a:bodyPr/>
        <a:lstStyle/>
        <a:p>
          <a:endParaRPr lang="en-US"/>
        </a:p>
      </dgm:t>
    </dgm:pt>
    <dgm:pt modelId="{5151834D-D7E1-4753-A678-B816006E2E49}" type="sibTrans" cxnId="{D9382A45-8C4C-45D9-9B97-AE3CC20C0D5C}">
      <dgm:prSet/>
      <dgm:spPr/>
      <dgm:t>
        <a:bodyPr/>
        <a:lstStyle/>
        <a:p>
          <a:endParaRPr lang="en-US"/>
        </a:p>
      </dgm:t>
    </dgm:pt>
    <dgm:pt modelId="{2B063796-DD64-44EA-B420-7571AF519AAB}">
      <dgm:prSet/>
      <dgm:spPr/>
      <dgm:t>
        <a:bodyPr/>
        <a:lstStyle/>
        <a:p>
          <a:r>
            <a:rPr lang="cs-CZ" dirty="0"/>
            <a:t>Datum 					Q2 2026</a:t>
          </a:r>
          <a:endParaRPr lang="en-US" dirty="0"/>
        </a:p>
      </dgm:t>
    </dgm:pt>
    <dgm:pt modelId="{CA9A11FE-4FB5-47CD-8109-81E32CEC5B86}" type="parTrans" cxnId="{4F7A4345-2E9F-4998-AB3F-4A50EFB78A35}">
      <dgm:prSet/>
      <dgm:spPr/>
      <dgm:t>
        <a:bodyPr/>
        <a:lstStyle/>
        <a:p>
          <a:endParaRPr lang="en-US"/>
        </a:p>
      </dgm:t>
    </dgm:pt>
    <dgm:pt modelId="{F20CC123-9173-47AF-B1E0-4892FF60534F}" type="sibTrans" cxnId="{4F7A4345-2E9F-4998-AB3F-4A50EFB78A35}">
      <dgm:prSet/>
      <dgm:spPr/>
      <dgm:t>
        <a:bodyPr/>
        <a:lstStyle/>
        <a:p>
          <a:endParaRPr lang="en-US"/>
        </a:p>
      </dgm:t>
    </dgm:pt>
    <dgm:pt modelId="{B1654E57-B7D0-4AFB-8563-36F08A6B7177}">
      <dgm:prSet/>
      <dgm:spPr/>
      <dgm:t>
        <a:bodyPr/>
        <a:lstStyle/>
        <a:p>
          <a:r>
            <a:rPr lang="cs-CZ" dirty="0"/>
            <a:t>Výměnný formát				 AIXM 5.1  (AIXM 5.1.1), AFTN</a:t>
          </a:r>
          <a:endParaRPr lang="en-US" dirty="0"/>
        </a:p>
      </dgm:t>
    </dgm:pt>
    <dgm:pt modelId="{AD5EECB2-8420-4E58-8FAC-39B3585B69E4}" type="parTrans" cxnId="{B4EF237B-6C48-4CA0-B8C1-D1E6952912F8}">
      <dgm:prSet/>
      <dgm:spPr/>
      <dgm:t>
        <a:bodyPr/>
        <a:lstStyle/>
        <a:p>
          <a:endParaRPr lang="en-US"/>
        </a:p>
      </dgm:t>
    </dgm:pt>
    <dgm:pt modelId="{75EAF5B2-D5B0-410B-9554-72052A211212}" type="sibTrans" cxnId="{B4EF237B-6C48-4CA0-B8C1-D1E6952912F8}">
      <dgm:prSet/>
      <dgm:spPr/>
      <dgm:t>
        <a:bodyPr/>
        <a:lstStyle/>
        <a:p>
          <a:endParaRPr lang="en-US"/>
        </a:p>
      </dgm:t>
    </dgm:pt>
    <dgm:pt modelId="{ADC6F799-DA41-42FB-9C64-F0F37CF60C8C}">
      <dgm:prSet/>
      <dgm:spPr/>
      <dgm:t>
        <a:bodyPr/>
        <a:lstStyle/>
        <a:p>
          <a:r>
            <a:rPr lang="cs-CZ" dirty="0"/>
            <a:t>ICAO FORMÁT NOTAM</a:t>
          </a:r>
          <a:endParaRPr lang="en-US" dirty="0"/>
        </a:p>
      </dgm:t>
    </dgm:pt>
    <dgm:pt modelId="{404E709C-9467-457B-91FD-3DD302DAB086}" type="parTrans" cxnId="{19F7E7D7-A6B2-4C6C-A395-558487B297BF}">
      <dgm:prSet/>
      <dgm:spPr/>
      <dgm:t>
        <a:bodyPr/>
        <a:lstStyle/>
        <a:p>
          <a:endParaRPr lang="en-US"/>
        </a:p>
      </dgm:t>
    </dgm:pt>
    <dgm:pt modelId="{DC2B5114-3E91-4839-A6A4-8CA44EF629A0}" type="sibTrans" cxnId="{19F7E7D7-A6B2-4C6C-A395-558487B297BF}">
      <dgm:prSet/>
      <dgm:spPr/>
      <dgm:t>
        <a:bodyPr/>
        <a:lstStyle/>
        <a:p>
          <a:endParaRPr lang="en-US"/>
        </a:p>
      </dgm:t>
    </dgm:pt>
    <dgm:pt modelId="{684DA211-B521-4B26-9F35-2646C2FFB2A9}">
      <dgm:prSet/>
      <dgm:spPr/>
      <dgm:t>
        <a:bodyPr/>
        <a:lstStyle/>
        <a:p>
          <a:r>
            <a:rPr lang="cs-CZ" dirty="0"/>
            <a:t>        BEZE ZMĚNY (</a:t>
          </a:r>
          <a:r>
            <a:rPr lang="cs-CZ" dirty="0" err="1"/>
            <a:t>AisVIEW</a:t>
          </a:r>
          <a:r>
            <a:rPr lang="cs-CZ" dirty="0"/>
            <a:t>, IBS)</a:t>
          </a:r>
          <a:endParaRPr lang="en-US" dirty="0"/>
        </a:p>
      </dgm:t>
    </dgm:pt>
    <dgm:pt modelId="{C34FEBEA-6D75-48FE-B95F-8BFE6B3CFCB0}" type="parTrans" cxnId="{832537C5-B065-4D79-B3CC-603290DF0306}">
      <dgm:prSet/>
      <dgm:spPr/>
      <dgm:t>
        <a:bodyPr/>
        <a:lstStyle/>
        <a:p>
          <a:endParaRPr lang="en-US"/>
        </a:p>
      </dgm:t>
    </dgm:pt>
    <dgm:pt modelId="{0088ED2B-407D-4C5F-9DD8-0E0006FF9446}" type="sibTrans" cxnId="{832537C5-B065-4D79-B3CC-603290DF0306}">
      <dgm:prSet/>
      <dgm:spPr/>
      <dgm:t>
        <a:bodyPr/>
        <a:lstStyle/>
        <a:p>
          <a:endParaRPr lang="en-US"/>
        </a:p>
      </dgm:t>
    </dgm:pt>
    <dgm:pt modelId="{716B2CF8-D681-4EF7-958A-46D0E82D3889}">
      <dgm:prSet/>
      <dgm:spPr/>
      <dgm:t>
        <a:bodyPr/>
        <a:lstStyle/>
        <a:p>
          <a:r>
            <a:rPr lang="cs-CZ" dirty="0"/>
            <a:t>PIB					 MOŽNÁ ZMĚNA TEXTU</a:t>
          </a:r>
          <a:endParaRPr lang="en-US" dirty="0"/>
        </a:p>
      </dgm:t>
    </dgm:pt>
    <dgm:pt modelId="{8BE39CE1-3480-4D3C-B0D3-BD347F1246D5}" type="parTrans" cxnId="{EE2C020D-5E6C-4846-87E0-594C1C15C391}">
      <dgm:prSet/>
      <dgm:spPr/>
      <dgm:t>
        <a:bodyPr/>
        <a:lstStyle/>
        <a:p>
          <a:endParaRPr lang="en-US"/>
        </a:p>
      </dgm:t>
    </dgm:pt>
    <dgm:pt modelId="{428089C5-DFEF-45EC-BDF8-8153A21A038D}" type="sibTrans" cxnId="{EE2C020D-5E6C-4846-87E0-594C1C15C391}">
      <dgm:prSet/>
      <dgm:spPr/>
      <dgm:t>
        <a:bodyPr/>
        <a:lstStyle/>
        <a:p>
          <a:endParaRPr lang="en-US"/>
        </a:p>
      </dgm:t>
    </dgm:pt>
    <dgm:pt modelId="{8A66C1A6-3DC4-4DF7-8100-412C3C8AF19B}" type="pres">
      <dgm:prSet presAssocID="{64AB0996-F48E-4D5E-84BD-E4DBB9E5F832}" presName="root" presStyleCnt="0">
        <dgm:presLayoutVars>
          <dgm:dir/>
          <dgm:resizeHandles val="exact"/>
        </dgm:presLayoutVars>
      </dgm:prSet>
      <dgm:spPr/>
    </dgm:pt>
    <dgm:pt modelId="{7FE6B009-460F-4196-A92C-9A4C435F7456}" type="pres">
      <dgm:prSet presAssocID="{A2D6A573-24BC-475F-87D3-D63352C3D2DC}" presName="compNode" presStyleCnt="0"/>
      <dgm:spPr/>
    </dgm:pt>
    <dgm:pt modelId="{7FB6EDB8-C4F7-4C56-BE77-FE69347DFA4C}" type="pres">
      <dgm:prSet presAssocID="{A2D6A573-24BC-475F-87D3-D63352C3D2DC}" presName="bgRect" presStyleLbl="bgShp" presStyleIdx="0" presStyleCnt="5" custLinFactNeighborY="-469"/>
      <dgm:spPr/>
    </dgm:pt>
    <dgm:pt modelId="{A5CDA5A4-F4C0-4E26-B806-69613F56F30F}" type="pres">
      <dgm:prSet presAssocID="{A2D6A573-24BC-475F-87D3-D63352C3D2D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vání"/>
        </a:ext>
      </dgm:extLst>
    </dgm:pt>
    <dgm:pt modelId="{7C5C7C85-83F5-488E-BD9F-489E3B0936A6}" type="pres">
      <dgm:prSet presAssocID="{A2D6A573-24BC-475F-87D3-D63352C3D2DC}" presName="spaceRect" presStyleCnt="0"/>
      <dgm:spPr/>
    </dgm:pt>
    <dgm:pt modelId="{3B0A6067-66C9-4C5B-9480-D2B16DF7423C}" type="pres">
      <dgm:prSet presAssocID="{A2D6A573-24BC-475F-87D3-D63352C3D2DC}" presName="parTx" presStyleLbl="revTx" presStyleIdx="0" presStyleCnt="7">
        <dgm:presLayoutVars>
          <dgm:chMax val="0"/>
          <dgm:chPref val="0"/>
        </dgm:presLayoutVars>
      </dgm:prSet>
      <dgm:spPr/>
    </dgm:pt>
    <dgm:pt modelId="{9726AE9E-40C9-4955-AD97-E24F55F437BB}" type="pres">
      <dgm:prSet presAssocID="{A2D6A573-24BC-475F-87D3-D63352C3D2DC}" presName="desTx" presStyleLbl="revTx" presStyleIdx="1" presStyleCnt="7">
        <dgm:presLayoutVars/>
      </dgm:prSet>
      <dgm:spPr/>
    </dgm:pt>
    <dgm:pt modelId="{44EB7696-FDBF-47F5-B94C-CF13744C19C3}" type="pres">
      <dgm:prSet presAssocID="{77ED62ED-2891-4ED2-931B-E66E9C02B846}" presName="sibTrans" presStyleCnt="0"/>
      <dgm:spPr/>
    </dgm:pt>
    <dgm:pt modelId="{D5DA6B4B-A44D-4BBE-A19C-C8F4DFF516B6}" type="pres">
      <dgm:prSet presAssocID="{2B063796-DD64-44EA-B420-7571AF519AAB}" presName="compNode" presStyleCnt="0"/>
      <dgm:spPr/>
    </dgm:pt>
    <dgm:pt modelId="{054B354D-41BA-48F2-95FE-F200479A682E}" type="pres">
      <dgm:prSet presAssocID="{2B063796-DD64-44EA-B420-7571AF519AAB}" presName="bgRect" presStyleLbl="bgShp" presStyleIdx="1" presStyleCnt="5"/>
      <dgm:spPr/>
    </dgm:pt>
    <dgm:pt modelId="{72DCDCC1-A9FC-4802-B12A-F938F48D4FD2}" type="pres">
      <dgm:prSet presAssocID="{2B063796-DD64-44EA-B420-7571AF519AA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BA2DC678-DF3D-4702-83AC-A7F6DB72FD8E}" type="pres">
      <dgm:prSet presAssocID="{2B063796-DD64-44EA-B420-7571AF519AAB}" presName="spaceRect" presStyleCnt="0"/>
      <dgm:spPr/>
    </dgm:pt>
    <dgm:pt modelId="{2C7851F1-1CCC-4C4A-A413-BC54D9D7D5C2}" type="pres">
      <dgm:prSet presAssocID="{2B063796-DD64-44EA-B420-7571AF519AAB}" presName="parTx" presStyleLbl="revTx" presStyleIdx="2" presStyleCnt="7">
        <dgm:presLayoutVars>
          <dgm:chMax val="0"/>
          <dgm:chPref val="0"/>
        </dgm:presLayoutVars>
      </dgm:prSet>
      <dgm:spPr/>
    </dgm:pt>
    <dgm:pt modelId="{C8AA07FE-5109-4463-97AD-9E49B7C98EBB}" type="pres">
      <dgm:prSet presAssocID="{F20CC123-9173-47AF-B1E0-4892FF60534F}" presName="sibTrans" presStyleCnt="0"/>
      <dgm:spPr/>
    </dgm:pt>
    <dgm:pt modelId="{50BC0B5C-9EA7-4A86-A0DF-4CE7E6A03510}" type="pres">
      <dgm:prSet presAssocID="{B1654E57-B7D0-4AFB-8563-36F08A6B7177}" presName="compNode" presStyleCnt="0"/>
      <dgm:spPr/>
    </dgm:pt>
    <dgm:pt modelId="{36C22653-E24C-4897-B0EA-A9367C2841AE}" type="pres">
      <dgm:prSet presAssocID="{B1654E57-B7D0-4AFB-8563-36F08A6B7177}" presName="bgRect" presStyleLbl="bgShp" presStyleIdx="2" presStyleCnt="5"/>
      <dgm:spPr/>
    </dgm:pt>
    <dgm:pt modelId="{377FCC72-0AA6-448A-94B4-890E3552740B}" type="pres">
      <dgm:prSet presAssocID="{B1654E57-B7D0-4AFB-8563-36F08A6B717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38D4FB1D-6628-4F5B-AED3-C0F6208FB17E}" type="pres">
      <dgm:prSet presAssocID="{B1654E57-B7D0-4AFB-8563-36F08A6B7177}" presName="spaceRect" presStyleCnt="0"/>
      <dgm:spPr/>
    </dgm:pt>
    <dgm:pt modelId="{8DF10222-B5E7-45FA-A595-9363EF70E084}" type="pres">
      <dgm:prSet presAssocID="{B1654E57-B7D0-4AFB-8563-36F08A6B7177}" presName="parTx" presStyleLbl="revTx" presStyleIdx="3" presStyleCnt="7">
        <dgm:presLayoutVars>
          <dgm:chMax val="0"/>
          <dgm:chPref val="0"/>
        </dgm:presLayoutVars>
      </dgm:prSet>
      <dgm:spPr/>
    </dgm:pt>
    <dgm:pt modelId="{E89F8421-F242-4CCE-B031-219616B191F1}" type="pres">
      <dgm:prSet presAssocID="{75EAF5B2-D5B0-410B-9554-72052A211212}" presName="sibTrans" presStyleCnt="0"/>
      <dgm:spPr/>
    </dgm:pt>
    <dgm:pt modelId="{61E7ED5E-6722-4E8C-BF76-C0040935B60F}" type="pres">
      <dgm:prSet presAssocID="{ADC6F799-DA41-42FB-9C64-F0F37CF60C8C}" presName="compNode" presStyleCnt="0"/>
      <dgm:spPr/>
    </dgm:pt>
    <dgm:pt modelId="{2BE9C278-DC1E-471E-9787-35A079C1E4EA}" type="pres">
      <dgm:prSet presAssocID="{ADC6F799-DA41-42FB-9C64-F0F37CF60C8C}" presName="bgRect" presStyleLbl="bgShp" presStyleIdx="3" presStyleCnt="5"/>
      <dgm:spPr/>
    </dgm:pt>
    <dgm:pt modelId="{A8909153-0615-42CF-B69B-1E4F04B34C71}" type="pres">
      <dgm:prSet presAssocID="{ADC6F799-DA41-42FB-9C64-F0F37CF60C8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on Viewing Ceremony"/>
        </a:ext>
      </dgm:extLst>
    </dgm:pt>
    <dgm:pt modelId="{953E6449-F3C3-415C-8A77-066D396522D5}" type="pres">
      <dgm:prSet presAssocID="{ADC6F799-DA41-42FB-9C64-F0F37CF60C8C}" presName="spaceRect" presStyleCnt="0"/>
      <dgm:spPr/>
    </dgm:pt>
    <dgm:pt modelId="{0122C595-8A71-41E8-A16F-32BDBFE742C7}" type="pres">
      <dgm:prSet presAssocID="{ADC6F799-DA41-42FB-9C64-F0F37CF60C8C}" presName="parTx" presStyleLbl="revTx" presStyleIdx="4" presStyleCnt="7">
        <dgm:presLayoutVars>
          <dgm:chMax val="0"/>
          <dgm:chPref val="0"/>
        </dgm:presLayoutVars>
      </dgm:prSet>
      <dgm:spPr/>
    </dgm:pt>
    <dgm:pt modelId="{ACEF035C-92DE-40C1-9EBE-99B118CE81E2}" type="pres">
      <dgm:prSet presAssocID="{ADC6F799-DA41-42FB-9C64-F0F37CF60C8C}" presName="desTx" presStyleLbl="revTx" presStyleIdx="5" presStyleCnt="7">
        <dgm:presLayoutVars/>
      </dgm:prSet>
      <dgm:spPr/>
    </dgm:pt>
    <dgm:pt modelId="{3067A260-576F-4436-B991-4BB28AE74523}" type="pres">
      <dgm:prSet presAssocID="{DC2B5114-3E91-4839-A6A4-8CA44EF629A0}" presName="sibTrans" presStyleCnt="0"/>
      <dgm:spPr/>
    </dgm:pt>
    <dgm:pt modelId="{7BD1B272-E584-4608-A539-28EA2E43CF8A}" type="pres">
      <dgm:prSet presAssocID="{716B2CF8-D681-4EF7-958A-46D0E82D3889}" presName="compNode" presStyleCnt="0"/>
      <dgm:spPr/>
    </dgm:pt>
    <dgm:pt modelId="{0BC1E259-C5E2-4DE4-BDE4-C1E4D23966C8}" type="pres">
      <dgm:prSet presAssocID="{716B2CF8-D681-4EF7-958A-46D0E82D3889}" presName="bgRect" presStyleLbl="bgShp" presStyleIdx="4" presStyleCnt="5"/>
      <dgm:spPr/>
    </dgm:pt>
    <dgm:pt modelId="{10FDF92D-97CC-4646-BFE9-4B721D75675C}" type="pres">
      <dgm:prSet presAssocID="{716B2CF8-D681-4EF7-958A-46D0E82D388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F2CEB591-2EF0-4599-BC3E-364E6181AFCA}" type="pres">
      <dgm:prSet presAssocID="{716B2CF8-D681-4EF7-958A-46D0E82D3889}" presName="spaceRect" presStyleCnt="0"/>
      <dgm:spPr/>
    </dgm:pt>
    <dgm:pt modelId="{FA1D7473-28B4-4880-81BA-35BE86867322}" type="pres">
      <dgm:prSet presAssocID="{716B2CF8-D681-4EF7-958A-46D0E82D3889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E2C020D-5E6C-4846-87E0-594C1C15C391}" srcId="{64AB0996-F48E-4D5E-84BD-E4DBB9E5F832}" destId="{716B2CF8-D681-4EF7-958A-46D0E82D3889}" srcOrd="4" destOrd="0" parTransId="{8BE39CE1-3480-4D3C-B0D3-BD347F1246D5}" sibTransId="{428089C5-DFEF-45EC-BDF8-8153A21A038D}"/>
    <dgm:cxn modelId="{0FF9782B-CCBB-4831-AEAD-5E33DCBC6891}" type="presOf" srcId="{D8DBD725-8A0D-40DF-A0F3-758871CE199F}" destId="{9726AE9E-40C9-4955-AD97-E24F55F437BB}" srcOrd="0" destOrd="0" presId="urn:microsoft.com/office/officeart/2018/2/layout/IconVerticalSolidList"/>
    <dgm:cxn modelId="{63722D3E-359E-40D8-B2CC-411A4CEF02CF}" type="presOf" srcId="{716B2CF8-D681-4EF7-958A-46D0E82D3889}" destId="{FA1D7473-28B4-4880-81BA-35BE86867322}" srcOrd="0" destOrd="0" presId="urn:microsoft.com/office/officeart/2018/2/layout/IconVerticalSolidList"/>
    <dgm:cxn modelId="{D9382A45-8C4C-45D9-9B97-AE3CC20C0D5C}" srcId="{A2D6A573-24BC-475F-87D3-D63352C3D2DC}" destId="{D8DBD725-8A0D-40DF-A0F3-758871CE199F}" srcOrd="0" destOrd="0" parTransId="{2BD7A264-E273-4D3B-82C4-2FBB1B35CAD8}" sibTransId="{5151834D-D7E1-4753-A678-B816006E2E49}"/>
    <dgm:cxn modelId="{4F7A4345-2E9F-4998-AB3F-4A50EFB78A35}" srcId="{64AB0996-F48E-4D5E-84BD-E4DBB9E5F832}" destId="{2B063796-DD64-44EA-B420-7571AF519AAB}" srcOrd="1" destOrd="0" parTransId="{CA9A11FE-4FB5-47CD-8109-81E32CEC5B86}" sibTransId="{F20CC123-9173-47AF-B1E0-4892FF60534F}"/>
    <dgm:cxn modelId="{FF09E670-D09D-41A5-9385-8B2C4E99152A}" type="presOf" srcId="{A2D6A573-24BC-475F-87D3-D63352C3D2DC}" destId="{3B0A6067-66C9-4C5B-9480-D2B16DF7423C}" srcOrd="0" destOrd="0" presId="urn:microsoft.com/office/officeart/2018/2/layout/IconVerticalSolidList"/>
    <dgm:cxn modelId="{78082B55-25F1-43F2-B07D-E5CC72B2D661}" type="presOf" srcId="{684DA211-B521-4B26-9F35-2646C2FFB2A9}" destId="{ACEF035C-92DE-40C1-9EBE-99B118CE81E2}" srcOrd="0" destOrd="0" presId="urn:microsoft.com/office/officeart/2018/2/layout/IconVerticalSolidList"/>
    <dgm:cxn modelId="{5C169579-0DAB-4678-B8F9-1367234EB67D}" type="presOf" srcId="{2B063796-DD64-44EA-B420-7571AF519AAB}" destId="{2C7851F1-1CCC-4C4A-A413-BC54D9D7D5C2}" srcOrd="0" destOrd="0" presId="urn:microsoft.com/office/officeart/2018/2/layout/IconVerticalSolidList"/>
    <dgm:cxn modelId="{B4EF237B-6C48-4CA0-B8C1-D1E6952912F8}" srcId="{64AB0996-F48E-4D5E-84BD-E4DBB9E5F832}" destId="{B1654E57-B7D0-4AFB-8563-36F08A6B7177}" srcOrd="2" destOrd="0" parTransId="{AD5EECB2-8420-4E58-8FAC-39B3585B69E4}" sibTransId="{75EAF5B2-D5B0-410B-9554-72052A211212}"/>
    <dgm:cxn modelId="{5C6BED95-CCA2-4058-A619-5666EA002F2F}" type="presOf" srcId="{ADC6F799-DA41-42FB-9C64-F0F37CF60C8C}" destId="{0122C595-8A71-41E8-A16F-32BDBFE742C7}" srcOrd="0" destOrd="0" presId="urn:microsoft.com/office/officeart/2018/2/layout/IconVerticalSolidList"/>
    <dgm:cxn modelId="{951D6BA5-1CC7-4A6B-B76B-30D0D0EDFC6B}" srcId="{64AB0996-F48E-4D5E-84BD-E4DBB9E5F832}" destId="{A2D6A573-24BC-475F-87D3-D63352C3D2DC}" srcOrd="0" destOrd="0" parTransId="{0FE86AD5-65C8-4C77-B479-880CC0D5820A}" sibTransId="{77ED62ED-2891-4ED2-931B-E66E9C02B846}"/>
    <dgm:cxn modelId="{832537C5-B065-4D79-B3CC-603290DF0306}" srcId="{ADC6F799-DA41-42FB-9C64-F0F37CF60C8C}" destId="{684DA211-B521-4B26-9F35-2646C2FFB2A9}" srcOrd="0" destOrd="0" parTransId="{C34FEBEA-6D75-48FE-B95F-8BFE6B3CFCB0}" sibTransId="{0088ED2B-407D-4C5F-9DD8-0E0006FF9446}"/>
    <dgm:cxn modelId="{19F7E7D7-A6B2-4C6C-A395-558487B297BF}" srcId="{64AB0996-F48E-4D5E-84BD-E4DBB9E5F832}" destId="{ADC6F799-DA41-42FB-9C64-F0F37CF60C8C}" srcOrd="3" destOrd="0" parTransId="{404E709C-9467-457B-91FD-3DD302DAB086}" sibTransId="{DC2B5114-3E91-4839-A6A4-8CA44EF629A0}"/>
    <dgm:cxn modelId="{39609BD9-91AE-45EC-9786-73392CE3B1EA}" type="presOf" srcId="{64AB0996-F48E-4D5E-84BD-E4DBB9E5F832}" destId="{8A66C1A6-3DC4-4DF7-8100-412C3C8AF19B}" srcOrd="0" destOrd="0" presId="urn:microsoft.com/office/officeart/2018/2/layout/IconVerticalSolidList"/>
    <dgm:cxn modelId="{893210E7-8024-45D1-B5C5-8CE2815E67E5}" type="presOf" srcId="{B1654E57-B7D0-4AFB-8563-36F08A6B7177}" destId="{8DF10222-B5E7-45FA-A595-9363EF70E084}" srcOrd="0" destOrd="0" presId="urn:microsoft.com/office/officeart/2018/2/layout/IconVerticalSolidList"/>
    <dgm:cxn modelId="{456BA842-D727-480A-B0F5-47658403C1EC}" type="presParOf" srcId="{8A66C1A6-3DC4-4DF7-8100-412C3C8AF19B}" destId="{7FE6B009-460F-4196-A92C-9A4C435F7456}" srcOrd="0" destOrd="0" presId="urn:microsoft.com/office/officeart/2018/2/layout/IconVerticalSolidList"/>
    <dgm:cxn modelId="{AFFFCA1A-5FCB-43B9-9802-304214CD553E}" type="presParOf" srcId="{7FE6B009-460F-4196-A92C-9A4C435F7456}" destId="{7FB6EDB8-C4F7-4C56-BE77-FE69347DFA4C}" srcOrd="0" destOrd="0" presId="urn:microsoft.com/office/officeart/2018/2/layout/IconVerticalSolidList"/>
    <dgm:cxn modelId="{B31C1A4F-92B3-4A7B-A7BB-D9964D081E1A}" type="presParOf" srcId="{7FE6B009-460F-4196-A92C-9A4C435F7456}" destId="{A5CDA5A4-F4C0-4E26-B806-69613F56F30F}" srcOrd="1" destOrd="0" presId="urn:microsoft.com/office/officeart/2018/2/layout/IconVerticalSolidList"/>
    <dgm:cxn modelId="{187B8A46-E66E-48ED-B45A-17A5163C6235}" type="presParOf" srcId="{7FE6B009-460F-4196-A92C-9A4C435F7456}" destId="{7C5C7C85-83F5-488E-BD9F-489E3B0936A6}" srcOrd="2" destOrd="0" presId="urn:microsoft.com/office/officeart/2018/2/layout/IconVerticalSolidList"/>
    <dgm:cxn modelId="{70F00E55-B95A-496E-A055-3A7491777952}" type="presParOf" srcId="{7FE6B009-460F-4196-A92C-9A4C435F7456}" destId="{3B0A6067-66C9-4C5B-9480-D2B16DF7423C}" srcOrd="3" destOrd="0" presId="urn:microsoft.com/office/officeart/2018/2/layout/IconVerticalSolidList"/>
    <dgm:cxn modelId="{47E9184B-B734-4AD9-AF2C-A8DA8D47ABBB}" type="presParOf" srcId="{7FE6B009-460F-4196-A92C-9A4C435F7456}" destId="{9726AE9E-40C9-4955-AD97-E24F55F437BB}" srcOrd="4" destOrd="0" presId="urn:microsoft.com/office/officeart/2018/2/layout/IconVerticalSolidList"/>
    <dgm:cxn modelId="{1A4BF9D5-71CC-4757-B946-4EEF9280B2A6}" type="presParOf" srcId="{8A66C1A6-3DC4-4DF7-8100-412C3C8AF19B}" destId="{44EB7696-FDBF-47F5-B94C-CF13744C19C3}" srcOrd="1" destOrd="0" presId="urn:microsoft.com/office/officeart/2018/2/layout/IconVerticalSolidList"/>
    <dgm:cxn modelId="{85C94166-3C98-4B6F-BE87-A3AE5096D1A9}" type="presParOf" srcId="{8A66C1A6-3DC4-4DF7-8100-412C3C8AF19B}" destId="{D5DA6B4B-A44D-4BBE-A19C-C8F4DFF516B6}" srcOrd="2" destOrd="0" presId="urn:microsoft.com/office/officeart/2018/2/layout/IconVerticalSolidList"/>
    <dgm:cxn modelId="{6E98BC38-A559-47A3-A11D-42BB939D94A9}" type="presParOf" srcId="{D5DA6B4B-A44D-4BBE-A19C-C8F4DFF516B6}" destId="{054B354D-41BA-48F2-95FE-F200479A682E}" srcOrd="0" destOrd="0" presId="urn:microsoft.com/office/officeart/2018/2/layout/IconVerticalSolidList"/>
    <dgm:cxn modelId="{FFFDC4E7-1F5B-4238-98E8-FC911B18DB2C}" type="presParOf" srcId="{D5DA6B4B-A44D-4BBE-A19C-C8F4DFF516B6}" destId="{72DCDCC1-A9FC-4802-B12A-F938F48D4FD2}" srcOrd="1" destOrd="0" presId="urn:microsoft.com/office/officeart/2018/2/layout/IconVerticalSolidList"/>
    <dgm:cxn modelId="{9430252A-37D7-4684-B91F-3295100A5B8B}" type="presParOf" srcId="{D5DA6B4B-A44D-4BBE-A19C-C8F4DFF516B6}" destId="{BA2DC678-DF3D-4702-83AC-A7F6DB72FD8E}" srcOrd="2" destOrd="0" presId="urn:microsoft.com/office/officeart/2018/2/layout/IconVerticalSolidList"/>
    <dgm:cxn modelId="{0CFB8155-A4EC-45D8-8D75-6BE1416200D3}" type="presParOf" srcId="{D5DA6B4B-A44D-4BBE-A19C-C8F4DFF516B6}" destId="{2C7851F1-1CCC-4C4A-A413-BC54D9D7D5C2}" srcOrd="3" destOrd="0" presId="urn:microsoft.com/office/officeart/2018/2/layout/IconVerticalSolidList"/>
    <dgm:cxn modelId="{E80793D6-FFF8-435C-9283-6BE8B3C1AFB2}" type="presParOf" srcId="{8A66C1A6-3DC4-4DF7-8100-412C3C8AF19B}" destId="{C8AA07FE-5109-4463-97AD-9E49B7C98EBB}" srcOrd="3" destOrd="0" presId="urn:microsoft.com/office/officeart/2018/2/layout/IconVerticalSolidList"/>
    <dgm:cxn modelId="{A30A41D9-4965-471D-B9EA-F90EC60314FD}" type="presParOf" srcId="{8A66C1A6-3DC4-4DF7-8100-412C3C8AF19B}" destId="{50BC0B5C-9EA7-4A86-A0DF-4CE7E6A03510}" srcOrd="4" destOrd="0" presId="urn:microsoft.com/office/officeart/2018/2/layout/IconVerticalSolidList"/>
    <dgm:cxn modelId="{C9F12DA6-319B-48A9-8496-388EB1FB0AB3}" type="presParOf" srcId="{50BC0B5C-9EA7-4A86-A0DF-4CE7E6A03510}" destId="{36C22653-E24C-4897-B0EA-A9367C2841AE}" srcOrd="0" destOrd="0" presId="urn:microsoft.com/office/officeart/2018/2/layout/IconVerticalSolidList"/>
    <dgm:cxn modelId="{90185FA6-97DA-482C-829C-A82B95874A97}" type="presParOf" srcId="{50BC0B5C-9EA7-4A86-A0DF-4CE7E6A03510}" destId="{377FCC72-0AA6-448A-94B4-890E3552740B}" srcOrd="1" destOrd="0" presId="urn:microsoft.com/office/officeart/2018/2/layout/IconVerticalSolidList"/>
    <dgm:cxn modelId="{3BD10FA0-691C-43F1-8C2E-10746CDA8C1F}" type="presParOf" srcId="{50BC0B5C-9EA7-4A86-A0DF-4CE7E6A03510}" destId="{38D4FB1D-6628-4F5B-AED3-C0F6208FB17E}" srcOrd="2" destOrd="0" presId="urn:microsoft.com/office/officeart/2018/2/layout/IconVerticalSolidList"/>
    <dgm:cxn modelId="{C1B7FAF5-F624-4959-8EF6-282646B2EB69}" type="presParOf" srcId="{50BC0B5C-9EA7-4A86-A0DF-4CE7E6A03510}" destId="{8DF10222-B5E7-45FA-A595-9363EF70E084}" srcOrd="3" destOrd="0" presId="urn:microsoft.com/office/officeart/2018/2/layout/IconVerticalSolidList"/>
    <dgm:cxn modelId="{56EFC069-AD8B-43B5-A5B0-54598A00FF1C}" type="presParOf" srcId="{8A66C1A6-3DC4-4DF7-8100-412C3C8AF19B}" destId="{E89F8421-F242-4CCE-B031-219616B191F1}" srcOrd="5" destOrd="0" presId="urn:microsoft.com/office/officeart/2018/2/layout/IconVerticalSolidList"/>
    <dgm:cxn modelId="{C262E48B-1FBB-423A-8E88-38EEE7CA5BB1}" type="presParOf" srcId="{8A66C1A6-3DC4-4DF7-8100-412C3C8AF19B}" destId="{61E7ED5E-6722-4E8C-BF76-C0040935B60F}" srcOrd="6" destOrd="0" presId="urn:microsoft.com/office/officeart/2018/2/layout/IconVerticalSolidList"/>
    <dgm:cxn modelId="{3A8BEAD3-A6EC-4074-B536-279A40707095}" type="presParOf" srcId="{61E7ED5E-6722-4E8C-BF76-C0040935B60F}" destId="{2BE9C278-DC1E-471E-9787-35A079C1E4EA}" srcOrd="0" destOrd="0" presId="urn:microsoft.com/office/officeart/2018/2/layout/IconVerticalSolidList"/>
    <dgm:cxn modelId="{B6580529-805F-47F8-B7FD-BC9F157E994D}" type="presParOf" srcId="{61E7ED5E-6722-4E8C-BF76-C0040935B60F}" destId="{A8909153-0615-42CF-B69B-1E4F04B34C71}" srcOrd="1" destOrd="0" presId="urn:microsoft.com/office/officeart/2018/2/layout/IconVerticalSolidList"/>
    <dgm:cxn modelId="{D907F6A4-195A-4F42-AF9C-D6060577D614}" type="presParOf" srcId="{61E7ED5E-6722-4E8C-BF76-C0040935B60F}" destId="{953E6449-F3C3-415C-8A77-066D396522D5}" srcOrd="2" destOrd="0" presId="urn:microsoft.com/office/officeart/2018/2/layout/IconVerticalSolidList"/>
    <dgm:cxn modelId="{47696CB7-1F23-45F7-ADD8-D36EAE8007FD}" type="presParOf" srcId="{61E7ED5E-6722-4E8C-BF76-C0040935B60F}" destId="{0122C595-8A71-41E8-A16F-32BDBFE742C7}" srcOrd="3" destOrd="0" presId="urn:microsoft.com/office/officeart/2018/2/layout/IconVerticalSolidList"/>
    <dgm:cxn modelId="{65F2E11F-636F-41B5-8B0E-9EDE04CB3011}" type="presParOf" srcId="{61E7ED5E-6722-4E8C-BF76-C0040935B60F}" destId="{ACEF035C-92DE-40C1-9EBE-99B118CE81E2}" srcOrd="4" destOrd="0" presId="urn:microsoft.com/office/officeart/2018/2/layout/IconVerticalSolidList"/>
    <dgm:cxn modelId="{50E86773-D234-4BAF-9456-3EF90052581C}" type="presParOf" srcId="{8A66C1A6-3DC4-4DF7-8100-412C3C8AF19B}" destId="{3067A260-576F-4436-B991-4BB28AE74523}" srcOrd="7" destOrd="0" presId="urn:microsoft.com/office/officeart/2018/2/layout/IconVerticalSolidList"/>
    <dgm:cxn modelId="{4537906C-368D-4289-B95C-36A54E641577}" type="presParOf" srcId="{8A66C1A6-3DC4-4DF7-8100-412C3C8AF19B}" destId="{7BD1B272-E584-4608-A539-28EA2E43CF8A}" srcOrd="8" destOrd="0" presId="urn:microsoft.com/office/officeart/2018/2/layout/IconVerticalSolidList"/>
    <dgm:cxn modelId="{CED2E463-E260-4EAE-8C54-E12C2771DBDD}" type="presParOf" srcId="{7BD1B272-E584-4608-A539-28EA2E43CF8A}" destId="{0BC1E259-C5E2-4DE4-BDE4-C1E4D23966C8}" srcOrd="0" destOrd="0" presId="urn:microsoft.com/office/officeart/2018/2/layout/IconVerticalSolidList"/>
    <dgm:cxn modelId="{15D2C314-87E4-43F0-9E75-B96AD3AB2440}" type="presParOf" srcId="{7BD1B272-E584-4608-A539-28EA2E43CF8A}" destId="{10FDF92D-97CC-4646-BFE9-4B721D75675C}" srcOrd="1" destOrd="0" presId="urn:microsoft.com/office/officeart/2018/2/layout/IconVerticalSolidList"/>
    <dgm:cxn modelId="{6BEA5F3F-3DDD-41A4-86E5-B1D36733F9D1}" type="presParOf" srcId="{7BD1B272-E584-4608-A539-28EA2E43CF8A}" destId="{F2CEB591-2EF0-4599-BC3E-364E6181AFCA}" srcOrd="2" destOrd="0" presId="urn:microsoft.com/office/officeart/2018/2/layout/IconVerticalSolidList"/>
    <dgm:cxn modelId="{CFCDC79F-09E2-431B-BA37-24BFC7FEA167}" type="presParOf" srcId="{7BD1B272-E584-4608-A539-28EA2E43CF8A}" destId="{FA1D7473-28B4-4880-81BA-35BE868673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0EAA4-939B-4A4F-9311-02EAA821359B}">
      <dsp:nvSpPr>
        <dsp:cNvPr id="0" name=""/>
        <dsp:cNvSpPr/>
      </dsp:nvSpPr>
      <dsp:spPr>
        <a:xfrm>
          <a:off x="0" y="1518"/>
          <a:ext cx="8607425" cy="7693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6CC91-2B53-4099-A7FC-823B500FFA9D}">
      <dsp:nvSpPr>
        <dsp:cNvPr id="0" name=""/>
        <dsp:cNvSpPr/>
      </dsp:nvSpPr>
      <dsp:spPr>
        <a:xfrm>
          <a:off x="232738" y="174628"/>
          <a:ext cx="423160" cy="4231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E561C-CED9-4A5E-A84E-3AC8426AF9CE}">
      <dsp:nvSpPr>
        <dsp:cNvPr id="0" name=""/>
        <dsp:cNvSpPr/>
      </dsp:nvSpPr>
      <dsp:spPr>
        <a:xfrm>
          <a:off x="888636" y="1518"/>
          <a:ext cx="7718788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Automatické generování textu </a:t>
          </a:r>
          <a:r>
            <a:rPr lang="cs-CZ" sz="2200" kern="1200" dirty="0" err="1"/>
            <a:t>NOTAMu</a:t>
          </a:r>
          <a:endParaRPr lang="en-US" sz="2200" kern="1200" dirty="0"/>
        </a:p>
      </dsp:txBody>
      <dsp:txXfrm>
        <a:off x="888636" y="1518"/>
        <a:ext cx="7718788" cy="769381"/>
      </dsp:txXfrm>
    </dsp:sp>
    <dsp:sp modelId="{87BC6FA2-C8E9-4F6B-9B59-8C30352AAEFC}">
      <dsp:nvSpPr>
        <dsp:cNvPr id="0" name=""/>
        <dsp:cNvSpPr/>
      </dsp:nvSpPr>
      <dsp:spPr>
        <a:xfrm>
          <a:off x="0" y="963245"/>
          <a:ext cx="8607425" cy="7693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B57E-2E3E-49C2-924E-49799C8E86EE}">
      <dsp:nvSpPr>
        <dsp:cNvPr id="0" name=""/>
        <dsp:cNvSpPr/>
      </dsp:nvSpPr>
      <dsp:spPr>
        <a:xfrm>
          <a:off x="232738" y="1136356"/>
          <a:ext cx="423160" cy="4231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56D9F-1FE9-47DF-BF8C-F10E887CD022}">
      <dsp:nvSpPr>
        <dsp:cNvPr id="0" name=""/>
        <dsp:cNvSpPr/>
      </dsp:nvSpPr>
      <dsp:spPr>
        <a:xfrm>
          <a:off x="888636" y="963245"/>
          <a:ext cx="7718788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Použití velkých/malých písmen</a:t>
          </a:r>
          <a:endParaRPr lang="en-US" sz="2200" kern="1200" dirty="0"/>
        </a:p>
      </dsp:txBody>
      <dsp:txXfrm>
        <a:off x="888636" y="963245"/>
        <a:ext cx="7718788" cy="769381"/>
      </dsp:txXfrm>
    </dsp:sp>
    <dsp:sp modelId="{53C1BBEC-AADA-41B1-BAAC-08A71B1B41DA}">
      <dsp:nvSpPr>
        <dsp:cNvPr id="0" name=""/>
        <dsp:cNvSpPr/>
      </dsp:nvSpPr>
      <dsp:spPr>
        <a:xfrm>
          <a:off x="0" y="1924972"/>
          <a:ext cx="8607425" cy="7693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C9188-2A82-4C3E-9017-9F2B176A181C}">
      <dsp:nvSpPr>
        <dsp:cNvPr id="0" name=""/>
        <dsp:cNvSpPr/>
      </dsp:nvSpPr>
      <dsp:spPr>
        <a:xfrm>
          <a:off x="232738" y="2098083"/>
          <a:ext cx="423160" cy="4231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1577E-AA1B-4D48-BE15-E6571C76FE9E}">
      <dsp:nvSpPr>
        <dsp:cNvPr id="0" name=""/>
        <dsp:cNvSpPr/>
      </dsp:nvSpPr>
      <dsp:spPr>
        <a:xfrm>
          <a:off x="888636" y="1924972"/>
          <a:ext cx="7718788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Přesné (geograficky) vymezení prostoru, místa</a:t>
          </a:r>
          <a:endParaRPr lang="en-US" sz="2200" kern="1200"/>
        </a:p>
      </dsp:txBody>
      <dsp:txXfrm>
        <a:off x="888636" y="1924972"/>
        <a:ext cx="7718788" cy="769381"/>
      </dsp:txXfrm>
    </dsp:sp>
    <dsp:sp modelId="{AEC78A63-71A6-47D6-ABA2-0EB27BA91AA8}">
      <dsp:nvSpPr>
        <dsp:cNvPr id="0" name=""/>
        <dsp:cNvSpPr/>
      </dsp:nvSpPr>
      <dsp:spPr>
        <a:xfrm>
          <a:off x="0" y="2886700"/>
          <a:ext cx="8607425" cy="7693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8CD4C-E52F-4FA1-8547-5A0BE3C7C990}">
      <dsp:nvSpPr>
        <dsp:cNvPr id="0" name=""/>
        <dsp:cNvSpPr/>
      </dsp:nvSpPr>
      <dsp:spPr>
        <a:xfrm>
          <a:off x="232738" y="3059811"/>
          <a:ext cx="423160" cy="4231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804CD-A50F-46CA-BD88-FD5A0AB3A5D4}">
      <dsp:nvSpPr>
        <dsp:cNvPr id="0" name=""/>
        <dsp:cNvSpPr/>
      </dsp:nvSpPr>
      <dsp:spPr>
        <a:xfrm>
          <a:off x="888636" y="2886700"/>
          <a:ext cx="7718788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Jeden event - </a:t>
          </a:r>
          <a:r>
            <a:rPr lang="en-US" sz="2200" kern="1200" dirty="0"/>
            <a:t>&gt; </a:t>
          </a:r>
          <a:r>
            <a:rPr lang="en-US" sz="2200" kern="1200" dirty="0" err="1"/>
            <a:t>jeden</a:t>
          </a:r>
          <a:r>
            <a:rPr lang="en-US" sz="2200" kern="1200" dirty="0"/>
            <a:t> </a:t>
          </a:r>
          <a:r>
            <a:rPr lang="cs-CZ" sz="2200" kern="1200" dirty="0"/>
            <a:t>D-</a:t>
          </a:r>
          <a:r>
            <a:rPr lang="en-US" sz="2200" kern="1200" dirty="0"/>
            <a:t>NOTAM</a:t>
          </a:r>
        </a:p>
      </dsp:txBody>
      <dsp:txXfrm>
        <a:off x="888636" y="2886700"/>
        <a:ext cx="7718788" cy="769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0EAA4-939B-4A4F-9311-02EAA821359B}">
      <dsp:nvSpPr>
        <dsp:cNvPr id="0" name=""/>
        <dsp:cNvSpPr/>
      </dsp:nvSpPr>
      <dsp:spPr>
        <a:xfrm>
          <a:off x="0" y="271271"/>
          <a:ext cx="8533795" cy="13712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A6CC91-2B53-4099-A7FC-823B500FFA9D}">
      <dsp:nvSpPr>
        <dsp:cNvPr id="0" name=""/>
        <dsp:cNvSpPr/>
      </dsp:nvSpPr>
      <dsp:spPr>
        <a:xfrm>
          <a:off x="321296" y="664787"/>
          <a:ext cx="584175" cy="5841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EE561C-CED9-4A5E-A84E-3AC8426AF9CE}">
      <dsp:nvSpPr>
        <dsp:cNvPr id="0" name=""/>
        <dsp:cNvSpPr/>
      </dsp:nvSpPr>
      <dsp:spPr>
        <a:xfrm>
          <a:off x="1226768" y="425807"/>
          <a:ext cx="7307026" cy="106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none" kern="1200" dirty="0"/>
            <a:t>DIGITAL NOTAM EVENTS </a:t>
          </a:r>
          <a:r>
            <a:rPr lang="cs-CZ" sz="2000" u="none" kern="1200" dirty="0"/>
            <a:t>– 23+1 SCÉNAŘŮ</a:t>
          </a:r>
          <a:endParaRPr lang="en-US" sz="2000" u="none" kern="1200" dirty="0"/>
        </a:p>
      </dsp:txBody>
      <dsp:txXfrm>
        <a:off x="1226768" y="425807"/>
        <a:ext cx="7307026" cy="1062136"/>
      </dsp:txXfrm>
    </dsp:sp>
    <dsp:sp modelId="{87BC6FA2-C8E9-4F6B-9B59-8C30352AAEFC}">
      <dsp:nvSpPr>
        <dsp:cNvPr id="0" name=""/>
        <dsp:cNvSpPr/>
      </dsp:nvSpPr>
      <dsp:spPr>
        <a:xfrm>
          <a:off x="0" y="1908013"/>
          <a:ext cx="8533795" cy="13611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54B57E-2E3E-49C2-924E-49799C8E86EE}">
      <dsp:nvSpPr>
        <dsp:cNvPr id="0" name=""/>
        <dsp:cNvSpPr/>
      </dsp:nvSpPr>
      <dsp:spPr>
        <a:xfrm>
          <a:off x="321296" y="2296511"/>
          <a:ext cx="584175" cy="5841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E56D9F-1FE9-47DF-BF8C-F10E887CD022}">
      <dsp:nvSpPr>
        <dsp:cNvPr id="0" name=""/>
        <dsp:cNvSpPr/>
      </dsp:nvSpPr>
      <dsp:spPr>
        <a:xfrm>
          <a:off x="1228131" y="2057530"/>
          <a:ext cx="3837481" cy="106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  <a:hlinkClick xmlns:r="http://schemas.openxmlformats.org/officeDocument/2006/relationships" r:id="rId5"/>
            </a:rPr>
            <a:t>Digital NOTAM Specification 2.0</a:t>
          </a:r>
          <a:r>
            <a:rPr lang="cs-CZ" sz="2000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  <a:hlinkClick xmlns:r="http://schemas.openxmlformats.org/officeDocument/2006/relationships" r:id="rId5"/>
            </a:rPr>
            <a:t>    </a:t>
          </a:r>
          <a:endParaRPr lang="en-US" sz="2000" u="none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228131" y="2057530"/>
        <a:ext cx="3837481" cy="1062136"/>
      </dsp:txXfrm>
    </dsp:sp>
    <dsp:sp modelId="{F662F678-4AB7-48B4-9FEB-161D991E1A31}">
      <dsp:nvSpPr>
        <dsp:cNvPr id="0" name=""/>
        <dsp:cNvSpPr/>
      </dsp:nvSpPr>
      <dsp:spPr>
        <a:xfrm>
          <a:off x="5066975" y="2057530"/>
          <a:ext cx="3466819" cy="106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066975" y="2057530"/>
        <a:ext cx="3466819" cy="1062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DB6A0-31C3-4A3C-B7BD-DBD8D8543A31}">
      <dsp:nvSpPr>
        <dsp:cNvPr id="0" name=""/>
        <dsp:cNvSpPr/>
      </dsp:nvSpPr>
      <dsp:spPr>
        <a:xfrm>
          <a:off x="0" y="0"/>
          <a:ext cx="8607425" cy="109728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PODKLAD PRO NOTAM</a:t>
          </a:r>
        </a:p>
      </dsp:txBody>
      <dsp:txXfrm>
        <a:off x="0" y="0"/>
        <a:ext cx="8607425" cy="1097280"/>
      </dsp:txXfrm>
    </dsp:sp>
    <dsp:sp modelId="{2B4CE9D9-C3E9-43BA-AEB2-92577672661E}">
      <dsp:nvSpPr>
        <dsp:cNvPr id="0" name=""/>
        <dsp:cNvSpPr/>
      </dsp:nvSpPr>
      <dsp:spPr>
        <a:xfrm>
          <a:off x="0" y="1097280"/>
          <a:ext cx="4303712" cy="230428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800" kern="1200" dirty="0" err="1"/>
            <a:t>AisVIEW</a:t>
          </a:r>
          <a:endParaRPr lang="cs-CZ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cs-CZ" sz="2800" kern="1200" dirty="0"/>
            <a:t>Email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cs-CZ" sz="2800" kern="1200" dirty="0"/>
            <a:t>Datová schránka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cs-CZ" sz="2800" kern="1200" dirty="0"/>
            <a:t>AFTN</a:t>
          </a:r>
        </a:p>
      </dsp:txBody>
      <dsp:txXfrm>
        <a:off x="0" y="1097280"/>
        <a:ext cx="4303712" cy="2304288"/>
      </dsp:txXfrm>
    </dsp:sp>
    <dsp:sp modelId="{03CC4A31-7C79-443C-A8E8-BC0D6669C66F}">
      <dsp:nvSpPr>
        <dsp:cNvPr id="0" name=""/>
        <dsp:cNvSpPr/>
      </dsp:nvSpPr>
      <dsp:spPr>
        <a:xfrm>
          <a:off x="4303712" y="1097280"/>
          <a:ext cx="4303712" cy="230428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Webový portál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(dnotam.rlp.cz)</a:t>
          </a:r>
        </a:p>
      </dsp:txBody>
      <dsp:txXfrm>
        <a:off x="4303712" y="1097280"/>
        <a:ext cx="4303712" cy="2304288"/>
      </dsp:txXfrm>
    </dsp:sp>
    <dsp:sp modelId="{1AF025C1-F1A5-4A42-9FDA-B1C1FE8F3CD0}">
      <dsp:nvSpPr>
        <dsp:cNvPr id="0" name=""/>
        <dsp:cNvSpPr/>
      </dsp:nvSpPr>
      <dsp:spPr>
        <a:xfrm>
          <a:off x="0" y="3401568"/>
          <a:ext cx="8607425" cy="256032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6EDB8-C4F7-4C56-BE77-FE69347DFA4C}">
      <dsp:nvSpPr>
        <dsp:cNvPr id="0" name=""/>
        <dsp:cNvSpPr/>
      </dsp:nvSpPr>
      <dsp:spPr>
        <a:xfrm>
          <a:off x="0" y="2"/>
          <a:ext cx="8607425" cy="6086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DA5A4-F4C0-4E26-B806-69613F56F30F}">
      <dsp:nvSpPr>
        <dsp:cNvPr id="0" name=""/>
        <dsp:cNvSpPr/>
      </dsp:nvSpPr>
      <dsp:spPr>
        <a:xfrm>
          <a:off x="184115" y="139803"/>
          <a:ext cx="334756" cy="334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A6067-66C9-4C5B-9480-D2B16DF7423C}">
      <dsp:nvSpPr>
        <dsp:cNvPr id="0" name=""/>
        <dsp:cNvSpPr/>
      </dsp:nvSpPr>
      <dsp:spPr>
        <a:xfrm>
          <a:off x="702987" y="2857"/>
          <a:ext cx="3873341" cy="60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15" tIns="64415" rIns="64415" bIns="644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Výměna/distribuce NOTAM </a:t>
          </a:r>
          <a:endParaRPr lang="en-US" sz="1900" kern="1200" dirty="0"/>
        </a:p>
      </dsp:txBody>
      <dsp:txXfrm>
        <a:off x="702987" y="2857"/>
        <a:ext cx="3873341" cy="608647"/>
      </dsp:txXfrm>
    </dsp:sp>
    <dsp:sp modelId="{9726AE9E-40C9-4955-AD97-E24F55F437BB}">
      <dsp:nvSpPr>
        <dsp:cNvPr id="0" name=""/>
        <dsp:cNvSpPr/>
      </dsp:nvSpPr>
      <dsp:spPr>
        <a:xfrm>
          <a:off x="4576329" y="2857"/>
          <a:ext cx="4031095" cy="60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15" tIns="64415" rIns="64415" bIns="644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      SWIM </a:t>
          </a:r>
          <a:r>
            <a:rPr lang="cs-CZ" sz="1800" i="0" kern="1200" dirty="0"/>
            <a:t>(</a:t>
          </a:r>
          <a:r>
            <a:rPr lang="cs-CZ" sz="1800" i="1" kern="1200" dirty="0"/>
            <a:t> </a:t>
          </a:r>
          <a:r>
            <a:rPr lang="cs-CZ" sz="1800" i="0" kern="1200" dirty="0"/>
            <a:t>DS</a:t>
          </a:r>
          <a:r>
            <a:rPr lang="cs-CZ" sz="1800" i="1" kern="1200" dirty="0"/>
            <a:t> /WS</a:t>
          </a:r>
          <a:r>
            <a:rPr lang="cs-CZ" sz="1800" i="0" kern="1200" dirty="0"/>
            <a:t>)</a:t>
          </a:r>
          <a:r>
            <a:rPr lang="cs-CZ" sz="1800" i="1" kern="1200" dirty="0"/>
            <a:t> </a:t>
          </a:r>
          <a:endParaRPr lang="en-US" sz="1800" i="1" kern="1200" dirty="0"/>
        </a:p>
      </dsp:txBody>
      <dsp:txXfrm>
        <a:off x="4576329" y="2857"/>
        <a:ext cx="4031095" cy="608647"/>
      </dsp:txXfrm>
    </dsp:sp>
    <dsp:sp modelId="{054B354D-41BA-48F2-95FE-F200479A682E}">
      <dsp:nvSpPr>
        <dsp:cNvPr id="0" name=""/>
        <dsp:cNvSpPr/>
      </dsp:nvSpPr>
      <dsp:spPr>
        <a:xfrm>
          <a:off x="0" y="763666"/>
          <a:ext cx="8607425" cy="6086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CDCC1-A9FC-4802-B12A-F938F48D4FD2}">
      <dsp:nvSpPr>
        <dsp:cNvPr id="0" name=""/>
        <dsp:cNvSpPr/>
      </dsp:nvSpPr>
      <dsp:spPr>
        <a:xfrm>
          <a:off x="184115" y="900612"/>
          <a:ext cx="334756" cy="334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851F1-1CCC-4C4A-A413-BC54D9D7D5C2}">
      <dsp:nvSpPr>
        <dsp:cNvPr id="0" name=""/>
        <dsp:cNvSpPr/>
      </dsp:nvSpPr>
      <dsp:spPr>
        <a:xfrm>
          <a:off x="702987" y="763666"/>
          <a:ext cx="7904437" cy="60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15" tIns="64415" rIns="64415" bIns="644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Datum 					Q2 2026</a:t>
          </a:r>
          <a:endParaRPr lang="en-US" sz="1900" kern="1200" dirty="0"/>
        </a:p>
      </dsp:txBody>
      <dsp:txXfrm>
        <a:off x="702987" y="763666"/>
        <a:ext cx="7904437" cy="608647"/>
      </dsp:txXfrm>
    </dsp:sp>
    <dsp:sp modelId="{36C22653-E24C-4897-B0EA-A9367C2841AE}">
      <dsp:nvSpPr>
        <dsp:cNvPr id="0" name=""/>
        <dsp:cNvSpPr/>
      </dsp:nvSpPr>
      <dsp:spPr>
        <a:xfrm>
          <a:off x="0" y="1524476"/>
          <a:ext cx="8607425" cy="6086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FCC72-0AA6-448A-94B4-890E3552740B}">
      <dsp:nvSpPr>
        <dsp:cNvPr id="0" name=""/>
        <dsp:cNvSpPr/>
      </dsp:nvSpPr>
      <dsp:spPr>
        <a:xfrm>
          <a:off x="184115" y="1661421"/>
          <a:ext cx="334756" cy="334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10222-B5E7-45FA-A595-9363EF70E084}">
      <dsp:nvSpPr>
        <dsp:cNvPr id="0" name=""/>
        <dsp:cNvSpPr/>
      </dsp:nvSpPr>
      <dsp:spPr>
        <a:xfrm>
          <a:off x="702987" y="1524476"/>
          <a:ext cx="7904437" cy="60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15" tIns="64415" rIns="64415" bIns="644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Výměnný formát				 AIXM 5.1  (AIXM 5.1.1), AFTN</a:t>
          </a:r>
          <a:endParaRPr lang="en-US" sz="1900" kern="1200" dirty="0"/>
        </a:p>
      </dsp:txBody>
      <dsp:txXfrm>
        <a:off x="702987" y="1524476"/>
        <a:ext cx="7904437" cy="608647"/>
      </dsp:txXfrm>
    </dsp:sp>
    <dsp:sp modelId="{2BE9C278-DC1E-471E-9787-35A079C1E4EA}">
      <dsp:nvSpPr>
        <dsp:cNvPr id="0" name=""/>
        <dsp:cNvSpPr/>
      </dsp:nvSpPr>
      <dsp:spPr>
        <a:xfrm>
          <a:off x="0" y="2285285"/>
          <a:ext cx="8607425" cy="6086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09153-0615-42CF-B69B-1E4F04B34C71}">
      <dsp:nvSpPr>
        <dsp:cNvPr id="0" name=""/>
        <dsp:cNvSpPr/>
      </dsp:nvSpPr>
      <dsp:spPr>
        <a:xfrm>
          <a:off x="184115" y="2422231"/>
          <a:ext cx="334756" cy="334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2C595-8A71-41E8-A16F-32BDBFE742C7}">
      <dsp:nvSpPr>
        <dsp:cNvPr id="0" name=""/>
        <dsp:cNvSpPr/>
      </dsp:nvSpPr>
      <dsp:spPr>
        <a:xfrm>
          <a:off x="702987" y="2285285"/>
          <a:ext cx="3873341" cy="60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15" tIns="64415" rIns="64415" bIns="644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ICAO FORMÁT NOTAM</a:t>
          </a:r>
          <a:endParaRPr lang="en-US" sz="1900" kern="1200" dirty="0"/>
        </a:p>
      </dsp:txBody>
      <dsp:txXfrm>
        <a:off x="702987" y="2285285"/>
        <a:ext cx="3873341" cy="608647"/>
      </dsp:txXfrm>
    </dsp:sp>
    <dsp:sp modelId="{ACEF035C-92DE-40C1-9EBE-99B118CE81E2}">
      <dsp:nvSpPr>
        <dsp:cNvPr id="0" name=""/>
        <dsp:cNvSpPr/>
      </dsp:nvSpPr>
      <dsp:spPr>
        <a:xfrm>
          <a:off x="4576329" y="2285285"/>
          <a:ext cx="4031095" cy="60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15" tIns="64415" rIns="64415" bIns="644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        BEZE ZMĚNY (</a:t>
          </a:r>
          <a:r>
            <a:rPr lang="cs-CZ" sz="1800" kern="1200" dirty="0" err="1"/>
            <a:t>AisVIEW</a:t>
          </a:r>
          <a:r>
            <a:rPr lang="cs-CZ" sz="1800" kern="1200" dirty="0"/>
            <a:t>, IBS)</a:t>
          </a:r>
          <a:endParaRPr lang="en-US" sz="1800" kern="1200" dirty="0"/>
        </a:p>
      </dsp:txBody>
      <dsp:txXfrm>
        <a:off x="4576329" y="2285285"/>
        <a:ext cx="4031095" cy="608647"/>
      </dsp:txXfrm>
    </dsp:sp>
    <dsp:sp modelId="{0BC1E259-C5E2-4DE4-BDE4-C1E4D23966C8}">
      <dsp:nvSpPr>
        <dsp:cNvPr id="0" name=""/>
        <dsp:cNvSpPr/>
      </dsp:nvSpPr>
      <dsp:spPr>
        <a:xfrm>
          <a:off x="0" y="3046095"/>
          <a:ext cx="8607425" cy="6086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DF92D-97CC-4646-BFE9-4B721D75675C}">
      <dsp:nvSpPr>
        <dsp:cNvPr id="0" name=""/>
        <dsp:cNvSpPr/>
      </dsp:nvSpPr>
      <dsp:spPr>
        <a:xfrm>
          <a:off x="184115" y="3183040"/>
          <a:ext cx="334756" cy="334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D7473-28B4-4880-81BA-35BE86867322}">
      <dsp:nvSpPr>
        <dsp:cNvPr id="0" name=""/>
        <dsp:cNvSpPr/>
      </dsp:nvSpPr>
      <dsp:spPr>
        <a:xfrm>
          <a:off x="702987" y="3046095"/>
          <a:ext cx="7904437" cy="60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15" tIns="64415" rIns="64415" bIns="644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PIB					 MOŽNÁ ZMĚNA TEXTU</a:t>
          </a:r>
          <a:endParaRPr lang="en-US" sz="1900" kern="1200" dirty="0"/>
        </a:p>
      </dsp:txBody>
      <dsp:txXfrm>
        <a:off x="702987" y="3046095"/>
        <a:ext cx="7904437" cy="608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09.01.2026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XSD (XML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je W3C doporučení, definující, jak formálně popisovat elementy XML dokumentu,</a:t>
            </a:r>
            <a:br>
              <a:rPr lang="cs-CZ" dirty="0"/>
            </a:b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Zdroj: https://it-slovnik.cz/pojem/xsd/?utm_source=cp&amp;utm_medium=link&amp;utm_campaign=cp</a:t>
            </a: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UML (celým názvem </a:t>
            </a:r>
            <a:r>
              <a:rPr lang="cs-CZ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Unified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Modeling </a:t>
            </a:r>
            <a:r>
              <a:rPr lang="cs-CZ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je grafický jazyk používaný pro vizualizaci, specifikaci, navrhování a dokumentaci programových systémů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5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/>
              <a:pPr>
                <a:defRPr/>
              </a:pPr>
              <a:t>09.01.2026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7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ávěreč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1"/>
            <a:ext cx="9144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0000" y="268927"/>
            <a:ext cx="6858000" cy="1376997"/>
          </a:xfrm>
        </p:spPr>
        <p:txBody>
          <a:bodyPr>
            <a:normAutofit/>
          </a:bodyPr>
          <a:lstStyle>
            <a:lvl1pPr algn="l">
              <a:defRPr sz="3075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5311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6" r:id="rId8"/>
    <p:sldLayoutId id="2147483679" r:id="rId9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463" y="503238"/>
            <a:ext cx="6858000" cy="13763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cs-CZ" sz="6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DIGITAL</a:t>
            </a:r>
            <a:r>
              <a:rPr lang="cs-CZ" sz="6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cs-CZ" sz="6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NOTAM</a:t>
            </a:r>
            <a:br>
              <a:rPr lang="cs-CZ" dirty="0"/>
            </a:br>
            <a:endParaRPr lang="cs-CZ" dirty="0"/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192769" y="2544816"/>
            <a:ext cx="3249679" cy="1320253"/>
          </a:xfrm>
        </p:spPr>
        <p:txBody>
          <a:bodyPr/>
          <a:lstStyle/>
          <a:p>
            <a:pPr eaLnBrk="1" hangingPunct="1"/>
            <a:r>
              <a:rPr lang="cs-CZ" altLang="cs-CZ" dirty="0"/>
              <a:t> </a:t>
            </a:r>
            <a:r>
              <a:rPr lang="cs-CZ" altLang="cs-CZ" sz="2400" dirty="0"/>
              <a:t>Seminář pro GA</a:t>
            </a:r>
          </a:p>
          <a:p>
            <a:pPr eaLnBrk="1" hangingPunct="1"/>
            <a:r>
              <a:rPr lang="cs-CZ" altLang="cs-CZ" sz="2400" dirty="0"/>
              <a:t>10. 1. 2026</a:t>
            </a:r>
          </a:p>
          <a:p>
            <a:pPr eaLnBrk="1" hangingPunct="1"/>
            <a:r>
              <a:rPr lang="cs-CZ" altLang="cs-CZ" sz="2400" dirty="0"/>
              <a:t>Michal Pufr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0678">
            <a:off x="4128781" y="2544816"/>
            <a:ext cx="3764423" cy="3550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 NOTAM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3A04E5-8668-8B30-715E-AF953DF06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2" y="1383579"/>
            <a:ext cx="7438292" cy="3648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38E44EB-641B-61B6-8C1C-5874F0AF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89" y="3650246"/>
            <a:ext cx="8679611" cy="187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6168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0513" y="793750"/>
            <a:ext cx="8607425" cy="896737"/>
          </a:xfrm>
        </p:spPr>
        <p:txBody>
          <a:bodyPr/>
          <a:lstStyle/>
          <a:p>
            <a:r>
              <a:rPr lang="cs-CZ" dirty="0"/>
              <a:t>DIGITAL NOTAM – INPUT FORM</a:t>
            </a:r>
          </a:p>
        </p:txBody>
      </p:sp>
      <p:pic>
        <p:nvPicPr>
          <p:cNvPr id="5" name="Zástupný obsah 4" descr="Obsah obrázku text, snímek obrazovky, software, Paralelní">
            <a:extLst>
              <a:ext uri="{FF2B5EF4-FFF2-40B4-BE49-F238E27FC236}">
                <a16:creationId xmlns:a16="http://schemas.microsoft.com/office/drawing/2014/main" id="{FA0E9E70-2821-5E96-D603-5E2962AEC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2" y="1509622"/>
            <a:ext cx="7481995" cy="4075772"/>
          </a:xfrm>
        </p:spPr>
      </p:pic>
    </p:spTree>
    <p:extLst>
      <p:ext uri="{BB962C8B-B14F-4D97-AF65-F5344CB8AC3E}">
        <p14:creationId xmlns:p14="http://schemas.microsoft.com/office/powerpoint/2010/main" val="398305424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3582B-A5AB-31F0-8E37-E3A1A7D4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A6077C5-3227-332F-A5B0-A6015CB1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793750"/>
            <a:ext cx="8607425" cy="896737"/>
          </a:xfrm>
        </p:spPr>
        <p:txBody>
          <a:bodyPr/>
          <a:lstStyle/>
          <a:p>
            <a:r>
              <a:rPr lang="cs-CZ" dirty="0"/>
              <a:t>DIGITAL NOTAM – INPUT FORM</a:t>
            </a:r>
          </a:p>
        </p:txBody>
      </p:sp>
      <p:pic>
        <p:nvPicPr>
          <p:cNvPr id="5" name="Zástupný obsah 4" descr="Obsah obrázku text, snímek obrazovky, software, Multimediální software&#10;&#10;Popis byl vytvořen automaticky">
            <a:extLst>
              <a:ext uri="{FF2B5EF4-FFF2-40B4-BE49-F238E27FC236}">
                <a16:creationId xmlns:a16="http://schemas.microsoft.com/office/drawing/2014/main" id="{F9616A17-9BB2-FBF0-F5EB-74E94246E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" y="1475118"/>
            <a:ext cx="7733642" cy="4205168"/>
          </a:xfrm>
        </p:spPr>
      </p:pic>
    </p:spTree>
    <p:extLst>
      <p:ext uri="{BB962C8B-B14F-4D97-AF65-F5344CB8AC3E}">
        <p14:creationId xmlns:p14="http://schemas.microsoft.com/office/powerpoint/2010/main" val="110798167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7E054-568B-B02F-E0CA-F3971A6CE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54C455D-20B1-0D78-C5B6-5885F1BC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793750"/>
            <a:ext cx="8607425" cy="896737"/>
          </a:xfrm>
        </p:spPr>
        <p:txBody>
          <a:bodyPr/>
          <a:lstStyle/>
          <a:p>
            <a:r>
              <a:rPr lang="cs-CZ" dirty="0"/>
              <a:t>DIGITAL NOTAM – INPUT FORM</a:t>
            </a:r>
          </a:p>
        </p:txBody>
      </p:sp>
      <p:pic>
        <p:nvPicPr>
          <p:cNvPr id="5" name="Zástupný obsah 4" descr="Obsah obrázku text, snímek obrazovky, software, diagram">
            <a:extLst>
              <a:ext uri="{FF2B5EF4-FFF2-40B4-BE49-F238E27FC236}">
                <a16:creationId xmlns:a16="http://schemas.microsoft.com/office/drawing/2014/main" id="{EEBEFFAE-EB8E-BA72-F295-BD1772C4B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7" y="1518249"/>
            <a:ext cx="7670184" cy="4170663"/>
          </a:xfrm>
        </p:spPr>
      </p:pic>
    </p:spTree>
    <p:extLst>
      <p:ext uri="{BB962C8B-B14F-4D97-AF65-F5344CB8AC3E}">
        <p14:creationId xmlns:p14="http://schemas.microsoft.com/office/powerpoint/2010/main" val="326320199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0513" y="793750"/>
            <a:ext cx="8607425" cy="1246188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DIGITAL NOTAM – DOPAD NA ORIGINÁTORY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35392CC-354E-25A9-86CB-1BCA4E51A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157471"/>
              </p:ext>
            </p:extLst>
          </p:nvPr>
        </p:nvGraphicFramePr>
        <p:xfrm>
          <a:off x="290513" y="2039938"/>
          <a:ext cx="8607425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28508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8035C-44E7-2E16-B0FA-CE6930936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8C1DFD2-F9AC-DFE9-C40D-09F94785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793750"/>
            <a:ext cx="8607425" cy="1246188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DIGITAL NOTAM - SUMMARY</a:t>
            </a:r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E2BCDA99-0A95-A6E4-BF35-DE728E07A9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8287" y="1942833"/>
          <a:ext cx="8607425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00456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instruktor_skolske\obrázky prezentace\dotaz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24" y="19545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DOTAZY</a:t>
            </a:r>
          </a:p>
        </p:txBody>
      </p:sp>
    </p:spTree>
    <p:extLst>
      <p:ext uri="{BB962C8B-B14F-4D97-AF65-F5344CB8AC3E}">
        <p14:creationId xmlns:p14="http://schemas.microsoft.com/office/powerpoint/2010/main" val="232652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pozornost.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1650" dirty="0"/>
              <a:t>Michal Pufr</a:t>
            </a:r>
            <a:br>
              <a:rPr lang="cs-CZ" sz="1650" dirty="0"/>
            </a:br>
            <a:r>
              <a:rPr lang="cs-CZ" sz="1650" dirty="0"/>
              <a:t>pufr@ans.cz</a:t>
            </a:r>
            <a:br>
              <a:rPr lang="cs-CZ" sz="1650" dirty="0"/>
            </a:br>
            <a:r>
              <a:rPr lang="cs-CZ" sz="1650" dirty="0"/>
              <a:t>+420 724 949 265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17" y="1973395"/>
            <a:ext cx="5833335" cy="368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67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POŽADAVKY -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513" y="1406179"/>
            <a:ext cx="8607425" cy="4372214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/>
              <a:t>EU 2021/116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/>
              <a:t>CP1 – </a:t>
            </a:r>
            <a:r>
              <a:rPr lang="cs-CZ" dirty="0" err="1"/>
              <a:t>Common</a:t>
            </a:r>
            <a:r>
              <a:rPr lang="cs-CZ" dirty="0"/>
              <a:t> Project 1 			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/>
              <a:t>SWIM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 err="1"/>
              <a:t>Aeronautical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Data </a:t>
            </a:r>
            <a:r>
              <a:rPr lang="cs-CZ" dirty="0" err="1"/>
              <a:t>Service</a:t>
            </a:r>
            <a:endParaRPr lang="cs-CZ" dirty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/>
              <a:t>Aerodrome Map </a:t>
            </a:r>
            <a:r>
              <a:rPr lang="cs-CZ" dirty="0" err="1"/>
              <a:t>Service</a:t>
            </a:r>
            <a:endParaRPr lang="cs-CZ" dirty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b="1" dirty="0"/>
              <a:t>NOTAM Digital  </a:t>
            </a:r>
            <a:r>
              <a:rPr lang="cs-CZ" b="1" dirty="0" err="1"/>
              <a:t>Service</a:t>
            </a:r>
            <a:endParaRPr lang="cs-CZ" b="1" dirty="0"/>
          </a:p>
          <a:p>
            <a:pPr marL="342900" lvl="1" indent="0">
              <a:lnSpc>
                <a:spcPct val="150000"/>
              </a:lnSpc>
              <a:buNone/>
            </a:pPr>
            <a:endParaRPr lang="cs-CZ" b="1" cap="all" dirty="0">
              <a:effectLst>
                <a:outerShdw sx="0" sy="0">
                  <a:srgbClr val="000000"/>
                </a:outerShdw>
              </a:effectLst>
            </a:endParaRPr>
          </a:p>
          <a:p>
            <a:pPr marL="342900" lvl="1" indent="0">
              <a:lnSpc>
                <a:spcPct val="150000"/>
              </a:lnSpc>
              <a:buNone/>
            </a:pPr>
            <a:r>
              <a:rPr lang="cs-CZ" dirty="0"/>
              <a:t>				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05" y="3750189"/>
            <a:ext cx="4191210" cy="144115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001" y="2039938"/>
            <a:ext cx="23145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326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0513" y="793750"/>
            <a:ext cx="8607425" cy="896737"/>
          </a:xfrm>
        </p:spPr>
        <p:txBody>
          <a:bodyPr/>
          <a:lstStyle/>
          <a:p>
            <a:r>
              <a:rPr lang="cs-CZ" dirty="0"/>
              <a:t>DIGITAL NOTAM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16" y="1329338"/>
            <a:ext cx="7330268" cy="44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5333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0513" y="793750"/>
            <a:ext cx="8607425" cy="896737"/>
          </a:xfrm>
        </p:spPr>
        <p:txBody>
          <a:bodyPr/>
          <a:lstStyle/>
          <a:p>
            <a:r>
              <a:rPr lang="cs-CZ" dirty="0"/>
              <a:t>DIGITAL NOTAM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0513" y="1690487"/>
            <a:ext cx="8607425" cy="4007051"/>
          </a:xfrm>
        </p:spPr>
        <p:txBody>
          <a:bodyPr/>
          <a:lstStyle/>
          <a:p>
            <a:pPr marL="342900" indent="-342900"/>
            <a:r>
              <a:rPr lang="cs-CZ" altLang="cs-CZ" sz="1800" dirty="0"/>
              <a:t>ICAO FORMAT</a:t>
            </a:r>
            <a:endParaRPr lang="en-US" altLang="cs-CZ" sz="1800" dirty="0"/>
          </a:p>
          <a:p>
            <a:pPr marL="1143000" lvl="2">
              <a:buNone/>
            </a:pPr>
            <a:r>
              <a:rPr lang="en-US" altLang="cs-CZ" sz="1800" dirty="0">
                <a:solidFill>
                  <a:srgbClr val="FB399F"/>
                </a:solidFill>
              </a:rPr>
              <a:t>&lt;text&gt;TAXIWAYS </a:t>
            </a:r>
            <a:r>
              <a:rPr lang="cs-CZ" altLang="cs-CZ" sz="1800" dirty="0">
                <a:solidFill>
                  <a:srgbClr val="FB399F"/>
                </a:solidFill>
              </a:rPr>
              <a:t>ALPHA</a:t>
            </a:r>
            <a:r>
              <a:rPr lang="en-US" altLang="cs-CZ" sz="1800" dirty="0">
                <a:solidFill>
                  <a:srgbClr val="FB399F"/>
                </a:solidFill>
              </a:rPr>
              <a:t> 7 AND E6 CLSD&lt;/text&gt;</a:t>
            </a:r>
          </a:p>
          <a:p>
            <a:pPr marL="342900" indent="-342900"/>
            <a:r>
              <a:rPr lang="cs-CZ" altLang="cs-CZ" sz="1800" dirty="0"/>
              <a:t>DIGITAL NOTAM – změna stavu/statusu</a:t>
            </a:r>
            <a:endParaRPr lang="en-US" altLang="cs-CZ" sz="1800" dirty="0"/>
          </a:p>
          <a:p>
            <a:pPr marL="1143000" lvl="2">
              <a:buNone/>
            </a:pPr>
            <a:r>
              <a:rPr lang="en-US" altLang="cs-CZ" sz="1800" dirty="0">
                <a:solidFill>
                  <a:srgbClr val="FB399F"/>
                </a:solidFill>
              </a:rPr>
              <a:t>&lt;taxiway&gt;</a:t>
            </a:r>
          </a:p>
          <a:p>
            <a:pPr marL="1143000" lvl="2">
              <a:buNone/>
            </a:pPr>
            <a:r>
              <a:rPr lang="en-US" altLang="cs-CZ" sz="1800" dirty="0">
                <a:solidFill>
                  <a:srgbClr val="FB399F"/>
                </a:solidFill>
              </a:rPr>
              <a:t>  &lt;name&gt;</a:t>
            </a:r>
            <a:r>
              <a:rPr lang="cs-CZ" altLang="cs-CZ" sz="1800" dirty="0">
                <a:solidFill>
                  <a:srgbClr val="FB399F"/>
                </a:solidFill>
              </a:rPr>
              <a:t>ALPHA</a:t>
            </a:r>
            <a:r>
              <a:rPr lang="en-US" altLang="cs-CZ" sz="1800" dirty="0">
                <a:solidFill>
                  <a:srgbClr val="FB399F"/>
                </a:solidFill>
              </a:rPr>
              <a:t> 7&lt;/name&gt;</a:t>
            </a:r>
            <a:r>
              <a:rPr lang="cs-CZ" altLang="cs-CZ" sz="1800" dirty="0">
                <a:solidFill>
                  <a:srgbClr val="FB399F"/>
                </a:solidFill>
              </a:rPr>
              <a:t>			</a:t>
            </a:r>
            <a:endParaRPr lang="en-US" altLang="cs-CZ" sz="1800" dirty="0">
              <a:solidFill>
                <a:srgbClr val="FB399F"/>
              </a:solidFill>
            </a:endParaRPr>
          </a:p>
          <a:p>
            <a:pPr marL="1143000" lvl="2">
              <a:buNone/>
            </a:pPr>
            <a:r>
              <a:rPr lang="en-US" altLang="cs-CZ" sz="1800" dirty="0">
                <a:solidFill>
                  <a:srgbClr val="FB399F"/>
                </a:solidFill>
              </a:rPr>
              <a:t>  &lt;status&gt;CLOSED&lt;/status&gt;</a:t>
            </a:r>
          </a:p>
          <a:p>
            <a:pPr marL="1143000" lvl="2">
              <a:buNone/>
            </a:pPr>
            <a:r>
              <a:rPr lang="en-US" altLang="cs-CZ" sz="1800" dirty="0">
                <a:solidFill>
                  <a:srgbClr val="FB399F"/>
                </a:solidFill>
              </a:rPr>
              <a:t>&lt;/taxiway&gt;</a:t>
            </a:r>
          </a:p>
          <a:p>
            <a:pPr marL="1143000" lvl="2">
              <a:buNone/>
            </a:pPr>
            <a:r>
              <a:rPr lang="en-US" altLang="cs-CZ" sz="1800" dirty="0">
                <a:solidFill>
                  <a:srgbClr val="FB399F"/>
                </a:solidFill>
              </a:rPr>
              <a:t>&lt;taxiway&gt;</a:t>
            </a:r>
          </a:p>
          <a:p>
            <a:pPr marL="1143000" lvl="2">
              <a:buNone/>
            </a:pPr>
            <a:r>
              <a:rPr lang="en-US" altLang="cs-CZ" sz="1800" dirty="0">
                <a:solidFill>
                  <a:srgbClr val="FB399F"/>
                </a:solidFill>
              </a:rPr>
              <a:t>  &lt;name&gt;E6&lt;/name&gt;</a:t>
            </a:r>
          </a:p>
          <a:p>
            <a:pPr marL="1143000" lvl="2">
              <a:buNone/>
            </a:pPr>
            <a:r>
              <a:rPr lang="en-US" altLang="cs-CZ" sz="1800" dirty="0">
                <a:solidFill>
                  <a:srgbClr val="FB399F"/>
                </a:solidFill>
              </a:rPr>
              <a:t>  &lt;status&gt;CLOSED&lt;/status&gt;</a:t>
            </a:r>
          </a:p>
          <a:p>
            <a:pPr marL="1143000" lvl="2">
              <a:buNone/>
            </a:pPr>
            <a:r>
              <a:rPr lang="en-US" altLang="cs-CZ" sz="1800" dirty="0">
                <a:solidFill>
                  <a:srgbClr val="FB399F"/>
                </a:solidFill>
              </a:rPr>
              <a:t>&lt;/taxiway&gt;</a:t>
            </a:r>
            <a:endParaRPr lang="en-GB" altLang="cs-CZ" sz="1800" dirty="0">
              <a:solidFill>
                <a:srgbClr val="FB399F"/>
              </a:solidFill>
            </a:endParaRPr>
          </a:p>
          <a:p>
            <a:endParaRPr lang="cs-CZ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</a:t>
            </a:r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18" y="1975391"/>
            <a:ext cx="4861647" cy="372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447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4E0A7-F497-357B-6651-B2AB59A12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D4C7A2-F6B5-6FD9-86D7-D56FF679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793750"/>
            <a:ext cx="8607425" cy="896737"/>
          </a:xfrm>
        </p:spPr>
        <p:txBody>
          <a:bodyPr/>
          <a:lstStyle/>
          <a:p>
            <a:r>
              <a:rPr lang="cs-CZ" dirty="0"/>
              <a:t>DIGITAL NOTAM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AAD7CF-BD04-909F-5D35-5EEA4D409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690487"/>
            <a:ext cx="8607425" cy="4007051"/>
          </a:xfrm>
        </p:spPr>
        <p:txBody>
          <a:bodyPr/>
          <a:lstStyle/>
          <a:p>
            <a:endParaRPr lang="cs-CZ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E631C8-2310-3011-C650-12062AECF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15" y="1501920"/>
            <a:ext cx="7244861" cy="40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08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0512" y="417704"/>
            <a:ext cx="8607425" cy="896737"/>
          </a:xfrm>
        </p:spPr>
        <p:txBody>
          <a:bodyPr/>
          <a:lstStyle/>
          <a:p>
            <a:r>
              <a:rPr lang="cs-CZ" dirty="0"/>
              <a:t>DIGITAL NOTAM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0513" y="1129553"/>
            <a:ext cx="8607425" cy="4567985"/>
          </a:xfrm>
        </p:spPr>
        <p:txBody>
          <a:bodyPr/>
          <a:lstStyle/>
          <a:p>
            <a:pPr marL="0" indent="0">
              <a:buNone/>
            </a:pPr>
            <a:r>
              <a:rPr lang="en-US" altLang="cs-CZ" b="1" u="sng" dirty="0"/>
              <a:t>Supported by AIXM version 5.1</a:t>
            </a:r>
            <a:endParaRPr lang="cs-CZ" b="1" u="sng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2" y="1515742"/>
            <a:ext cx="53832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793863" y="2859028"/>
            <a:ext cx="4149725" cy="2778125"/>
            <a:chOff x="1406" y="2387"/>
            <a:chExt cx="2614" cy="1750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" y="2387"/>
              <a:ext cx="2578" cy="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472" y="3861"/>
              <a:ext cx="1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33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33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33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33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 dirty="0">
                  <a:solidFill>
                    <a:schemeClr val="tx1"/>
                  </a:solidFill>
                </a:rPr>
                <a:t>Temporality Concept</a:t>
              </a:r>
              <a:endParaRPr lang="en-GB" altLang="cs-CZ" sz="1800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02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0817B4-5DC7-D62F-E452-8DFCEB5AA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15EA447-C818-36E2-B6BE-BC1FAE452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cs-CZ" dirty="0"/>
              <a:t>DIGITAL NOTAM</a:t>
            </a:r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A72ADB2B-3849-6A91-6988-F8B535B33A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648328"/>
              </p:ext>
            </p:extLst>
          </p:nvPr>
        </p:nvGraphicFramePr>
        <p:xfrm>
          <a:off x="268287" y="1716257"/>
          <a:ext cx="8607425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414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F201FC-9AEE-C8CD-AAB8-4CF225D4F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8D67FE1-31F8-1D05-1CCA-6822884A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cs-CZ" dirty="0"/>
              <a:t>DIGITAL NOTAM</a:t>
            </a:r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64877AC4-9ACD-2392-FF56-9E77A4836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554914"/>
              </p:ext>
            </p:extLst>
          </p:nvPr>
        </p:nvGraphicFramePr>
        <p:xfrm>
          <a:off x="364143" y="1828800"/>
          <a:ext cx="8533795" cy="354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3999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8E73D-0ABB-4CC7-F4F2-B260AB690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DF3B4-E7FE-1258-3F99-D01FEE53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 NOTAM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598C148-ED41-3CC5-2565-84C814428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951893"/>
            <a:ext cx="8632505" cy="27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3648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AA_prezentace_NOF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LP">
    <a:dk1>
      <a:srgbClr val="000000"/>
    </a:dk1>
    <a:lt1>
      <a:sysClr val="window" lastClr="FFFFFF"/>
    </a:lt1>
    <a:dk2>
      <a:srgbClr val="00205B"/>
    </a:dk2>
    <a:lt2>
      <a:srgbClr val="00A9E0"/>
    </a:lt2>
    <a:accent1>
      <a:srgbClr val="007396"/>
    </a:accent1>
    <a:accent2>
      <a:srgbClr val="5F2167"/>
    </a:accent2>
    <a:accent3>
      <a:srgbClr val="C8102E"/>
    </a:accent3>
    <a:accent4>
      <a:srgbClr val="C87B00"/>
    </a:accent4>
    <a:accent5>
      <a:srgbClr val="00A787"/>
    </a:accent5>
    <a:accent6>
      <a:srgbClr val="94BB1E"/>
    </a:accent6>
    <a:hlink>
      <a:srgbClr val="00205B"/>
    </a:hlink>
    <a:folHlink>
      <a:srgbClr val="AE0077"/>
    </a:folHlink>
  </a:clrScheme>
</a:themeOverride>
</file>

<file path=ppt/theme/themeOverride2.xml><?xml version="1.0" encoding="utf-8"?>
<a:themeOverride xmlns:a="http://schemas.openxmlformats.org/drawingml/2006/main">
  <a:clrScheme name="RLP">
    <a:dk1>
      <a:srgbClr val="000000"/>
    </a:dk1>
    <a:lt1>
      <a:sysClr val="window" lastClr="FFFFFF"/>
    </a:lt1>
    <a:dk2>
      <a:srgbClr val="00205B"/>
    </a:dk2>
    <a:lt2>
      <a:srgbClr val="00A9E0"/>
    </a:lt2>
    <a:accent1>
      <a:srgbClr val="007396"/>
    </a:accent1>
    <a:accent2>
      <a:srgbClr val="5F2167"/>
    </a:accent2>
    <a:accent3>
      <a:srgbClr val="C8102E"/>
    </a:accent3>
    <a:accent4>
      <a:srgbClr val="C87B00"/>
    </a:accent4>
    <a:accent5>
      <a:srgbClr val="00A787"/>
    </a:accent5>
    <a:accent6>
      <a:srgbClr val="94BB1E"/>
    </a:accent6>
    <a:hlink>
      <a:srgbClr val="00205B"/>
    </a:hlink>
    <a:folHlink>
      <a:srgbClr val="AE007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0BE03FC9C06441BF8B1C24C248618D" ma:contentTypeVersion="2" ma:contentTypeDescription="Vytvořit nový dokument" ma:contentTypeScope="" ma:versionID="cfe22919caf4ebb5694ee0fb8d9f730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6DC043-4DE6-4266-A29A-14036FBFB45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77AF86-B378-45B1-9070-D772A16F3D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F1FA98-DEC1-48CA-935B-12BA2F8C4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5149</TotalTime>
  <Words>370</Words>
  <Application>Microsoft Office PowerPoint</Application>
  <PresentationFormat>Předvádění na obrazovce (4:3)</PresentationFormat>
  <Paragraphs>71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Georgia</vt:lpstr>
      <vt:lpstr>CAA_prezentace_NOF</vt:lpstr>
      <vt:lpstr>DIGITAL NOTAM </vt:lpstr>
      <vt:lpstr>LEGISLATIVNÍ POŽADAVKY - EU</vt:lpstr>
      <vt:lpstr>DIGITAL NOTAM</vt:lpstr>
      <vt:lpstr>DIGITAL NOTAM</vt:lpstr>
      <vt:lpstr>DIGITAL NOTAM</vt:lpstr>
      <vt:lpstr>DIGITAL NOTAM</vt:lpstr>
      <vt:lpstr>DIGITAL NOTAM</vt:lpstr>
      <vt:lpstr>DIGITAL NOTAM</vt:lpstr>
      <vt:lpstr>DIGITAL NOTAM</vt:lpstr>
      <vt:lpstr>DIGITAL NOTAM</vt:lpstr>
      <vt:lpstr>DIGITAL NOTAM – INPUT FORM</vt:lpstr>
      <vt:lpstr>DIGITAL NOTAM – INPUT FORM</vt:lpstr>
      <vt:lpstr>DIGITAL NOTAM – INPUT FORM</vt:lpstr>
      <vt:lpstr>DIGITAL NOTAM – DOPAD NA ORIGINÁTORY</vt:lpstr>
      <vt:lpstr>DIGITAL NOTAM - SUMMARY</vt:lpstr>
      <vt:lpstr>DOTAZY</vt:lpstr>
      <vt:lpstr>Děkuji za pozornost.    Michal Pufr pufr@ans.cz +420 724 949 265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NOF – NOTAM OFFICE</dc:title>
  <dc:creator>Michal Pufr</dc:creator>
  <cp:lastModifiedBy>PUFR Michal</cp:lastModifiedBy>
  <cp:revision>185</cp:revision>
  <dcterms:created xsi:type="dcterms:W3CDTF">2019-10-08T09:20:42Z</dcterms:created>
  <dcterms:modified xsi:type="dcterms:W3CDTF">2026-01-09T08:59:02Z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0x010100AA0BE03FC9C06441BF8B1C24C248618D</vt:lpwstr>
  </property>
</Properties>
</file>